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50D02D-1CDB-49F2-BF54-F7495D32568A}" v="65" dt="2019-05-30T07:18:49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0" d="100"/>
          <a:sy n="80" d="100"/>
        </p:scale>
        <p:origin x="165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oij - van der Pol, Jennefer de" userId="0e2ae90c-396a-4301-b04b-805c6a7d21bb" providerId="ADAL" clId="{6950D02D-1CDB-49F2-BF54-F7495D32568A}"/>
    <pc:docChg chg="undo custSel mod addSld delSld modSld sldOrd">
      <pc:chgData name="Rooij - van der Pol, Jennefer de" userId="0e2ae90c-396a-4301-b04b-805c6a7d21bb" providerId="ADAL" clId="{6950D02D-1CDB-49F2-BF54-F7495D32568A}" dt="2019-05-30T07:18:49.159" v="756"/>
      <pc:docMkLst>
        <pc:docMk/>
      </pc:docMkLst>
      <pc:sldChg chg="addSp delSp modSp mod setBg delDesignElem">
        <pc:chgData name="Rooij - van der Pol, Jennefer de" userId="0e2ae90c-396a-4301-b04b-805c6a7d21bb" providerId="ADAL" clId="{6950D02D-1CDB-49F2-BF54-F7495D32568A}" dt="2019-05-30T07:16:52.760" v="749" actId="1076"/>
        <pc:sldMkLst>
          <pc:docMk/>
          <pc:sldMk cId="753866172" sldId="256"/>
        </pc:sldMkLst>
        <pc:spChg chg="mod ord">
          <ac:chgData name="Rooij - van der Pol, Jennefer de" userId="0e2ae90c-396a-4301-b04b-805c6a7d21bb" providerId="ADAL" clId="{6950D02D-1CDB-49F2-BF54-F7495D32568A}" dt="2019-05-30T07:16:52.760" v="749" actId="1076"/>
          <ac:spMkLst>
            <pc:docMk/>
            <pc:sldMk cId="753866172" sldId="256"/>
            <ac:spMk id="2" creationId="{AC6ECA9C-AB41-4460-8AC6-373016BA7849}"/>
          </ac:spMkLst>
        </pc:spChg>
        <pc:spChg chg="add del mod">
          <ac:chgData name="Rooij - van der Pol, Jennefer de" userId="0e2ae90c-396a-4301-b04b-805c6a7d21bb" providerId="ADAL" clId="{6950D02D-1CDB-49F2-BF54-F7495D32568A}" dt="2019-05-29T10:54:52.356" v="80" actId="26606"/>
          <ac:spMkLst>
            <pc:docMk/>
            <pc:sldMk cId="753866172" sldId="256"/>
            <ac:spMk id="4" creationId="{9DC5971E-491D-414D-900E-009CB7AA8ED6}"/>
          </ac:spMkLst>
        </pc:spChg>
        <pc:spChg chg="add mod ord">
          <ac:chgData name="Rooij - van der Pol, Jennefer de" userId="0e2ae90c-396a-4301-b04b-805c6a7d21bb" providerId="ADAL" clId="{6950D02D-1CDB-49F2-BF54-F7495D32568A}" dt="2019-05-30T06:26:29.374" v="443" actId="1076"/>
          <ac:spMkLst>
            <pc:docMk/>
            <pc:sldMk cId="753866172" sldId="256"/>
            <ac:spMk id="5" creationId="{61D0AB25-4E85-4FBD-8255-540156C7CE42}"/>
          </ac:spMkLst>
        </pc:spChg>
        <pc:spChg chg="add del mod">
          <ac:chgData name="Rooij - van der Pol, Jennefer de" userId="0e2ae90c-396a-4301-b04b-805c6a7d21bb" providerId="ADAL" clId="{6950D02D-1CDB-49F2-BF54-F7495D32568A}" dt="2019-05-30T06:18:06.791" v="344"/>
          <ac:spMkLst>
            <pc:docMk/>
            <pc:sldMk cId="753866172" sldId="256"/>
            <ac:spMk id="6" creationId="{F99E7C70-6AA2-4196-90BE-F4B526271F9E}"/>
          </ac:spMkLst>
        </pc:spChg>
        <pc:spChg chg="add del">
          <ac:chgData name="Rooij - van der Pol, Jennefer de" userId="0e2ae90c-396a-4301-b04b-805c6a7d21bb" providerId="ADAL" clId="{6950D02D-1CDB-49F2-BF54-F7495D32568A}" dt="2019-05-29T10:54:52.236" v="79" actId="26606"/>
          <ac:spMkLst>
            <pc:docMk/>
            <pc:sldMk cId="753866172" sldId="256"/>
            <ac:spMk id="10" creationId="{5118BA95-03E7-41B7-B442-0AF8C0A7FF68}"/>
          </ac:spMkLst>
        </pc:spChg>
        <pc:spChg chg="add del">
          <ac:chgData name="Rooij - van der Pol, Jennefer de" userId="0e2ae90c-396a-4301-b04b-805c6a7d21bb" providerId="ADAL" clId="{6950D02D-1CDB-49F2-BF54-F7495D32568A}" dt="2019-05-30T06:25:11.568" v="435" actId="26606"/>
          <ac:spMkLst>
            <pc:docMk/>
            <pc:sldMk cId="753866172" sldId="256"/>
            <ac:spMk id="14" creationId="{78916AAA-66F6-4DFA-88ED-7E27CF6B8DAD}"/>
          </ac:spMkLst>
        </pc:spChg>
        <pc:spChg chg="add del">
          <ac:chgData name="Rooij - van der Pol, Jennefer de" userId="0e2ae90c-396a-4301-b04b-805c6a7d21bb" providerId="ADAL" clId="{6950D02D-1CDB-49F2-BF54-F7495D32568A}" dt="2019-05-29T10:54:52.236" v="79" actId="26606"/>
          <ac:spMkLst>
            <pc:docMk/>
            <pc:sldMk cId="753866172" sldId="256"/>
            <ac:spMk id="16" creationId="{AD9B3EAD-A2B3-42C4-927C-3455E3E69EE6}"/>
          </ac:spMkLst>
        </pc:spChg>
        <pc:spChg chg="add del">
          <ac:chgData name="Rooij - van der Pol, Jennefer de" userId="0e2ae90c-396a-4301-b04b-805c6a7d21bb" providerId="ADAL" clId="{6950D02D-1CDB-49F2-BF54-F7495D32568A}" dt="2019-05-30T06:25:11.568" v="435" actId="26606"/>
          <ac:spMkLst>
            <pc:docMk/>
            <pc:sldMk cId="753866172" sldId="256"/>
            <ac:spMk id="19" creationId="{9A3D0CE2-91FF-49B3-A5D8-181E900D7501}"/>
          </ac:spMkLst>
        </pc:spChg>
        <pc:spChg chg="add del">
          <ac:chgData name="Rooij - van der Pol, Jennefer de" userId="0e2ae90c-396a-4301-b04b-805c6a7d21bb" providerId="ADAL" clId="{6950D02D-1CDB-49F2-BF54-F7495D32568A}" dt="2019-05-30T06:25:11.568" v="435" actId="26606"/>
          <ac:spMkLst>
            <pc:docMk/>
            <pc:sldMk cId="753866172" sldId="256"/>
            <ac:spMk id="20" creationId="{E8035907-EB9C-4E11-8A9B-D25B0AD8D749}"/>
          </ac:spMkLst>
        </pc:spChg>
        <pc:spChg chg="add del">
          <ac:chgData name="Rooij - van der Pol, Jennefer de" userId="0e2ae90c-396a-4301-b04b-805c6a7d21bb" providerId="ADAL" clId="{6950D02D-1CDB-49F2-BF54-F7495D32568A}" dt="2019-05-30T06:25:11.568" v="435" actId="26606"/>
          <ac:spMkLst>
            <pc:docMk/>
            <pc:sldMk cId="753866172" sldId="256"/>
            <ac:spMk id="21" creationId="{58AEBD96-C315-4F53-9D9E-0E20E993EBFA}"/>
          </ac:spMkLst>
        </pc:spChg>
        <pc:spChg chg="add del">
          <ac:chgData name="Rooij - van der Pol, Jennefer de" userId="0e2ae90c-396a-4301-b04b-805c6a7d21bb" providerId="ADAL" clId="{6950D02D-1CDB-49F2-BF54-F7495D32568A}" dt="2019-05-30T06:25:11.568" v="435" actId="26606"/>
          <ac:spMkLst>
            <pc:docMk/>
            <pc:sldMk cId="753866172" sldId="256"/>
            <ac:spMk id="26" creationId="{D9C69FA7-0958-4ED9-A0DF-E87A0C137BF5}"/>
          </ac:spMkLst>
        </pc:spChg>
        <pc:spChg chg="add del">
          <ac:chgData name="Rooij - van der Pol, Jennefer de" userId="0e2ae90c-396a-4301-b04b-805c6a7d21bb" providerId="ADAL" clId="{6950D02D-1CDB-49F2-BF54-F7495D32568A}" dt="2019-05-30T06:25:11.446" v="434" actId="26606"/>
          <ac:spMkLst>
            <pc:docMk/>
            <pc:sldMk cId="753866172" sldId="256"/>
            <ac:spMk id="31" creationId="{888D8AF1-59E3-4E28-B3EB-165D5DC88E7D}"/>
          </ac:spMkLst>
        </pc:spChg>
        <pc:spChg chg="add del">
          <ac:chgData name="Rooij - van der Pol, Jennefer de" userId="0e2ae90c-396a-4301-b04b-805c6a7d21bb" providerId="ADAL" clId="{6950D02D-1CDB-49F2-BF54-F7495D32568A}" dt="2019-05-30T06:25:11.446" v="434" actId="26606"/>
          <ac:spMkLst>
            <pc:docMk/>
            <pc:sldMk cId="753866172" sldId="256"/>
            <ac:spMk id="33" creationId="{6DFF81E8-2964-43DD-9BF9-86ADABBF3049}"/>
          </ac:spMkLst>
        </pc:spChg>
        <pc:spChg chg="add del">
          <ac:chgData name="Rooij - van der Pol, Jennefer de" userId="0e2ae90c-396a-4301-b04b-805c6a7d21bb" providerId="ADAL" clId="{6950D02D-1CDB-49F2-BF54-F7495D32568A}" dt="2019-05-30T06:25:11.446" v="434" actId="26606"/>
          <ac:spMkLst>
            <pc:docMk/>
            <pc:sldMk cId="753866172" sldId="256"/>
            <ac:spMk id="35" creationId="{2ABE0552-64A5-4BFF-8DBC-6CA30DD72BC2}"/>
          </ac:spMkLst>
        </pc:spChg>
        <pc:spChg chg="add del">
          <ac:chgData name="Rooij - van der Pol, Jennefer de" userId="0e2ae90c-396a-4301-b04b-805c6a7d21bb" providerId="ADAL" clId="{6950D02D-1CDB-49F2-BF54-F7495D32568A}" dt="2019-05-30T06:25:11.446" v="434" actId="26606"/>
          <ac:spMkLst>
            <pc:docMk/>
            <pc:sldMk cId="753866172" sldId="256"/>
            <ac:spMk id="41" creationId="{C977AFBA-A686-4EAF-9A7C-0D2F1C0CA435}"/>
          </ac:spMkLst>
        </pc:spChg>
        <pc:spChg chg="add del">
          <ac:chgData name="Rooij - van der Pol, Jennefer de" userId="0e2ae90c-396a-4301-b04b-805c6a7d21bb" providerId="ADAL" clId="{6950D02D-1CDB-49F2-BF54-F7495D32568A}" dt="2019-05-30T06:25:11.446" v="434" actId="26606"/>
          <ac:spMkLst>
            <pc:docMk/>
            <pc:sldMk cId="753866172" sldId="256"/>
            <ac:spMk id="43" creationId="{1416FE69-D6A9-45F6-BDB8-E92D42B8632A}"/>
          </ac:spMkLst>
        </pc:spChg>
        <pc:spChg chg="add del">
          <ac:chgData name="Rooij - van der Pol, Jennefer de" userId="0e2ae90c-396a-4301-b04b-805c6a7d21bb" providerId="ADAL" clId="{6950D02D-1CDB-49F2-BF54-F7495D32568A}" dt="2019-05-30T06:25:11.446" v="434" actId="26606"/>
          <ac:spMkLst>
            <pc:docMk/>
            <pc:sldMk cId="753866172" sldId="256"/>
            <ac:spMk id="45" creationId="{B690AA42-8665-4734-A104-CCBB37092EB4}"/>
          </ac:spMkLst>
        </pc:spChg>
        <pc:spChg chg="add del">
          <ac:chgData name="Rooij - van der Pol, Jennefer de" userId="0e2ae90c-396a-4301-b04b-805c6a7d21bb" providerId="ADAL" clId="{6950D02D-1CDB-49F2-BF54-F7495D32568A}" dt="2019-05-30T06:25:11.446" v="434" actId="26606"/>
          <ac:spMkLst>
            <pc:docMk/>
            <pc:sldMk cId="753866172" sldId="256"/>
            <ac:spMk id="47" creationId="{E1089FB5-9D7C-4462-9E99-1B324AC29BDF}"/>
          </ac:spMkLst>
        </pc:spChg>
        <pc:spChg chg="add">
          <ac:chgData name="Rooij - van der Pol, Jennefer de" userId="0e2ae90c-396a-4301-b04b-805c6a7d21bb" providerId="ADAL" clId="{6950D02D-1CDB-49F2-BF54-F7495D32568A}" dt="2019-05-30T06:25:11.568" v="435" actId="26606"/>
          <ac:spMkLst>
            <pc:docMk/>
            <pc:sldMk cId="753866172" sldId="256"/>
            <ac:spMk id="53" creationId="{F44B2CE7-FD25-42E3-AB52-73B889FDAC4C}"/>
          </ac:spMkLst>
        </pc:spChg>
        <pc:spChg chg="add">
          <ac:chgData name="Rooij - van der Pol, Jennefer de" userId="0e2ae90c-396a-4301-b04b-805c6a7d21bb" providerId="ADAL" clId="{6950D02D-1CDB-49F2-BF54-F7495D32568A}" dt="2019-05-30T06:25:11.568" v="435" actId="26606"/>
          <ac:spMkLst>
            <pc:docMk/>
            <pc:sldMk cId="753866172" sldId="256"/>
            <ac:spMk id="54" creationId="{4CEA8393-144C-4FCF-9A6C-1102F988A207}"/>
          </ac:spMkLst>
        </pc:spChg>
        <pc:spChg chg="add">
          <ac:chgData name="Rooij - van der Pol, Jennefer de" userId="0e2ae90c-396a-4301-b04b-805c6a7d21bb" providerId="ADAL" clId="{6950D02D-1CDB-49F2-BF54-F7495D32568A}" dt="2019-05-30T06:25:11.568" v="435" actId="26606"/>
          <ac:spMkLst>
            <pc:docMk/>
            <pc:sldMk cId="753866172" sldId="256"/>
            <ac:spMk id="55" creationId="{35C31E2E-65FD-40B6-B604-C096F5B75FCF}"/>
          </ac:spMkLst>
        </pc:spChg>
        <pc:spChg chg="add">
          <ac:chgData name="Rooij - van der Pol, Jennefer de" userId="0e2ae90c-396a-4301-b04b-805c6a7d21bb" providerId="ADAL" clId="{6950D02D-1CDB-49F2-BF54-F7495D32568A}" dt="2019-05-30T06:25:11.568" v="435" actId="26606"/>
          <ac:spMkLst>
            <pc:docMk/>
            <pc:sldMk cId="753866172" sldId="256"/>
            <ac:spMk id="57" creationId="{CFFC7534-D2DC-4722-9610-A8D548B1A80C}"/>
          </ac:spMkLst>
        </pc:spChg>
        <pc:spChg chg="add">
          <ac:chgData name="Rooij - van der Pol, Jennefer de" userId="0e2ae90c-396a-4301-b04b-805c6a7d21bb" providerId="ADAL" clId="{6950D02D-1CDB-49F2-BF54-F7495D32568A}" dt="2019-05-30T06:25:11.568" v="435" actId="26606"/>
          <ac:spMkLst>
            <pc:docMk/>
            <pc:sldMk cId="753866172" sldId="256"/>
            <ac:spMk id="58" creationId="{AE722E31-088F-4298-A111-83EF79556BB4}"/>
          </ac:spMkLst>
        </pc:spChg>
        <pc:spChg chg="add">
          <ac:chgData name="Rooij - van der Pol, Jennefer de" userId="0e2ae90c-396a-4301-b04b-805c6a7d21bb" providerId="ADAL" clId="{6950D02D-1CDB-49F2-BF54-F7495D32568A}" dt="2019-05-30T06:25:11.568" v="435" actId="26606"/>
          <ac:spMkLst>
            <pc:docMk/>
            <pc:sldMk cId="753866172" sldId="256"/>
            <ac:spMk id="59" creationId="{8FC7CA02-3F31-4224-9678-A88447A38945}"/>
          </ac:spMkLst>
        </pc:spChg>
        <pc:spChg chg="add">
          <ac:chgData name="Rooij - van der Pol, Jennefer de" userId="0e2ae90c-396a-4301-b04b-805c6a7d21bb" providerId="ADAL" clId="{6950D02D-1CDB-49F2-BF54-F7495D32568A}" dt="2019-05-30T06:25:11.568" v="435" actId="26606"/>
          <ac:spMkLst>
            <pc:docMk/>
            <pc:sldMk cId="753866172" sldId="256"/>
            <ac:spMk id="60" creationId="{F8C1FA76-2206-46D9-95A5-775468E92B89}"/>
          </ac:spMkLst>
        </pc:spChg>
        <pc:grpChg chg="add del">
          <ac:chgData name="Rooij - van der Pol, Jennefer de" userId="0e2ae90c-396a-4301-b04b-805c6a7d21bb" providerId="ADAL" clId="{6950D02D-1CDB-49F2-BF54-F7495D32568A}" dt="2019-05-29T10:54:52.236" v="79" actId="26606"/>
          <ac:grpSpMkLst>
            <pc:docMk/>
            <pc:sldMk cId="753866172" sldId="256"/>
            <ac:grpSpMk id="12" creationId="{E799C3D5-7D55-4046-808C-F290F456D6EF}"/>
          </ac:grpSpMkLst>
        </pc:grpChg>
        <pc:grpChg chg="add del">
          <ac:chgData name="Rooij - van der Pol, Jennefer de" userId="0e2ae90c-396a-4301-b04b-805c6a7d21bb" providerId="ADAL" clId="{6950D02D-1CDB-49F2-BF54-F7495D32568A}" dt="2019-05-30T06:25:11.568" v="435" actId="26606"/>
          <ac:grpSpMkLst>
            <pc:docMk/>
            <pc:sldMk cId="753866172" sldId="256"/>
            <ac:grpSpMk id="22" creationId="{B4CFDD4A-4FA1-4CD9-90D5-E253C2040BA3}"/>
          </ac:grpSpMkLst>
        </pc:grpChg>
        <pc:grpChg chg="add del">
          <ac:chgData name="Rooij - van der Pol, Jennefer de" userId="0e2ae90c-396a-4301-b04b-805c6a7d21bb" providerId="ADAL" clId="{6950D02D-1CDB-49F2-BF54-F7495D32568A}" dt="2019-05-30T06:25:11.568" v="435" actId="26606"/>
          <ac:grpSpMkLst>
            <pc:docMk/>
            <pc:sldMk cId="753866172" sldId="256"/>
            <ac:grpSpMk id="25" creationId="{A137D43F-BAD6-47F1-AA65-AEEA38A2FF30}"/>
          </ac:grpSpMkLst>
        </pc:grpChg>
        <pc:grpChg chg="add del">
          <ac:chgData name="Rooij - van der Pol, Jennefer de" userId="0e2ae90c-396a-4301-b04b-805c6a7d21bb" providerId="ADAL" clId="{6950D02D-1CDB-49F2-BF54-F7495D32568A}" dt="2019-05-30T06:25:11.446" v="434" actId="26606"/>
          <ac:grpSpMkLst>
            <pc:docMk/>
            <pc:sldMk cId="753866172" sldId="256"/>
            <ac:grpSpMk id="37" creationId="{3736F094-FD6C-4CAC-AC97-88B0AE80CBC6}"/>
          </ac:grpSpMkLst>
        </pc:grpChg>
        <pc:grpChg chg="add del">
          <ac:chgData name="Rooij - van der Pol, Jennefer de" userId="0e2ae90c-396a-4301-b04b-805c6a7d21bb" providerId="ADAL" clId="{6950D02D-1CDB-49F2-BF54-F7495D32568A}" dt="2019-05-30T06:25:11.446" v="434" actId="26606"/>
          <ac:grpSpMkLst>
            <pc:docMk/>
            <pc:sldMk cId="753866172" sldId="256"/>
            <ac:grpSpMk id="49" creationId="{BC6F7530-F73A-4281-BCBC-979C59783A7B}"/>
          </ac:grpSpMkLst>
        </pc:grpChg>
        <pc:grpChg chg="add">
          <ac:chgData name="Rooij - van der Pol, Jennefer de" userId="0e2ae90c-396a-4301-b04b-805c6a7d21bb" providerId="ADAL" clId="{6950D02D-1CDB-49F2-BF54-F7495D32568A}" dt="2019-05-30T06:25:11.568" v="435" actId="26606"/>
          <ac:grpSpMkLst>
            <pc:docMk/>
            <pc:sldMk cId="753866172" sldId="256"/>
            <ac:grpSpMk id="56" creationId="{A97B9141-8535-472D-B922-E499D77F8CFD}"/>
          </ac:grpSpMkLst>
        </pc:grpChg>
        <pc:grpChg chg="add">
          <ac:chgData name="Rooij - van der Pol, Jennefer de" userId="0e2ae90c-396a-4301-b04b-805c6a7d21bb" providerId="ADAL" clId="{6950D02D-1CDB-49F2-BF54-F7495D32568A}" dt="2019-05-30T06:25:11.568" v="435" actId="26606"/>
          <ac:grpSpMkLst>
            <pc:docMk/>
            <pc:sldMk cId="753866172" sldId="256"/>
            <ac:grpSpMk id="61" creationId="{0320E753-2761-4BF3-884D-CD5C1D82DD7A}"/>
          </ac:grpSpMkLst>
        </pc:grpChg>
        <pc:picChg chg="add mod">
          <ac:chgData name="Rooij - van der Pol, Jennefer de" userId="0e2ae90c-396a-4301-b04b-805c6a7d21bb" providerId="ADAL" clId="{6950D02D-1CDB-49F2-BF54-F7495D32568A}" dt="2019-05-30T06:25:11.568" v="435" actId="26606"/>
          <ac:picMkLst>
            <pc:docMk/>
            <pc:sldMk cId="753866172" sldId="256"/>
            <ac:picMk id="8" creationId="{52CB472F-5159-4B13-A2EB-FC9C485E2C9E}"/>
          </ac:picMkLst>
        </pc:picChg>
      </pc:sldChg>
      <pc:sldChg chg="addSp delSp modSp ord delDesignElem">
        <pc:chgData name="Rooij - van der Pol, Jennefer de" userId="0e2ae90c-396a-4301-b04b-805c6a7d21bb" providerId="ADAL" clId="{6950D02D-1CDB-49F2-BF54-F7495D32568A}" dt="2019-05-30T06:47:57.299" v="592" actId="1076"/>
        <pc:sldMkLst>
          <pc:docMk/>
          <pc:sldMk cId="2438943730" sldId="257"/>
        </pc:sldMkLst>
        <pc:spChg chg="mod">
          <ac:chgData name="Rooij - van der Pol, Jennefer de" userId="0e2ae90c-396a-4301-b04b-805c6a7d21bb" providerId="ADAL" clId="{6950D02D-1CDB-49F2-BF54-F7495D32568A}" dt="2019-05-30T06:47:57.299" v="592" actId="1076"/>
          <ac:spMkLst>
            <pc:docMk/>
            <pc:sldMk cId="2438943730" sldId="257"/>
            <ac:spMk id="2" creationId="{822EDAF2-2FA2-40DB-92F0-D4920D1EE21F}"/>
          </ac:spMkLst>
        </pc:spChg>
        <pc:spChg chg="del">
          <ac:chgData name="Rooij - van der Pol, Jennefer de" userId="0e2ae90c-396a-4301-b04b-805c6a7d21bb" providerId="ADAL" clId="{6950D02D-1CDB-49F2-BF54-F7495D32568A}" dt="2019-05-29T10:53:10.066" v="74" actId="26606"/>
          <ac:spMkLst>
            <pc:docMk/>
            <pc:sldMk cId="2438943730" sldId="257"/>
            <ac:spMk id="92" creationId="{F44B2CE7-FD25-42E3-AB52-73B889FDAC4C}"/>
          </ac:spMkLst>
        </pc:spChg>
        <pc:spChg chg="del">
          <ac:chgData name="Rooij - van der Pol, Jennefer de" userId="0e2ae90c-396a-4301-b04b-805c6a7d21bb" providerId="ADAL" clId="{6950D02D-1CDB-49F2-BF54-F7495D32568A}" dt="2019-05-29T10:53:10.066" v="74" actId="26606"/>
          <ac:spMkLst>
            <pc:docMk/>
            <pc:sldMk cId="2438943730" sldId="257"/>
            <ac:spMk id="93" creationId="{4CEA8393-144C-4FCF-9A6C-1102F988A207}"/>
          </ac:spMkLst>
        </pc:spChg>
        <pc:spChg chg="del">
          <ac:chgData name="Rooij - van der Pol, Jennefer de" userId="0e2ae90c-396a-4301-b04b-805c6a7d21bb" providerId="ADAL" clId="{6950D02D-1CDB-49F2-BF54-F7495D32568A}" dt="2019-05-29T10:53:10.066" v="74" actId="26606"/>
          <ac:spMkLst>
            <pc:docMk/>
            <pc:sldMk cId="2438943730" sldId="257"/>
            <ac:spMk id="94" creationId="{35C31E2E-65FD-40B6-B604-C096F5B75FCF}"/>
          </ac:spMkLst>
        </pc:spChg>
        <pc:spChg chg="del">
          <ac:chgData name="Rooij - van der Pol, Jennefer de" userId="0e2ae90c-396a-4301-b04b-805c6a7d21bb" providerId="ADAL" clId="{6950D02D-1CDB-49F2-BF54-F7495D32568A}" dt="2019-05-29T10:53:10.066" v="74" actId="26606"/>
          <ac:spMkLst>
            <pc:docMk/>
            <pc:sldMk cId="2438943730" sldId="257"/>
            <ac:spMk id="96" creationId="{0A087BEA-16D1-472D-8068-BC674842A2BA}"/>
          </ac:spMkLst>
        </pc:spChg>
        <pc:spChg chg="del">
          <ac:chgData name="Rooij - van der Pol, Jennefer de" userId="0e2ae90c-396a-4301-b04b-805c6a7d21bb" providerId="ADAL" clId="{6950D02D-1CDB-49F2-BF54-F7495D32568A}" dt="2019-05-29T10:53:10.066" v="74" actId="26606"/>
          <ac:spMkLst>
            <pc:docMk/>
            <pc:sldMk cId="2438943730" sldId="257"/>
            <ac:spMk id="97" creationId="{254D322A-1CFA-4E73-B835-BA6FDEA638CC}"/>
          </ac:spMkLst>
        </pc:spChg>
        <pc:spChg chg="del">
          <ac:chgData name="Rooij - van der Pol, Jennefer de" userId="0e2ae90c-396a-4301-b04b-805c6a7d21bb" providerId="ADAL" clId="{6950D02D-1CDB-49F2-BF54-F7495D32568A}" dt="2019-05-29T10:53:10.066" v="74" actId="26606"/>
          <ac:spMkLst>
            <pc:docMk/>
            <pc:sldMk cId="2438943730" sldId="257"/>
            <ac:spMk id="98" creationId="{E7F5E86B-4FA3-4B40-A89A-ADFF2A4D1E1E}"/>
          </ac:spMkLst>
        </pc:spChg>
        <pc:spChg chg="del">
          <ac:chgData name="Rooij - van der Pol, Jennefer de" userId="0e2ae90c-396a-4301-b04b-805c6a7d21bb" providerId="ADAL" clId="{6950D02D-1CDB-49F2-BF54-F7495D32568A}" dt="2019-05-29T10:53:10.066" v="74" actId="26606"/>
          <ac:spMkLst>
            <pc:docMk/>
            <pc:sldMk cId="2438943730" sldId="257"/>
            <ac:spMk id="99" creationId="{DF496ADD-1FE0-4A17-A2D9-6C851BA1F0E7}"/>
          </ac:spMkLst>
        </pc:spChg>
        <pc:spChg chg="add del">
          <ac:chgData name="Rooij - van der Pol, Jennefer de" userId="0e2ae90c-396a-4301-b04b-805c6a7d21bb" providerId="ADAL" clId="{6950D02D-1CDB-49F2-BF54-F7495D32568A}" dt="2019-05-30T06:18:39.512" v="352"/>
          <ac:spMkLst>
            <pc:docMk/>
            <pc:sldMk cId="2438943730" sldId="257"/>
            <ac:spMk id="105" creationId="{F44B2CE7-FD25-42E3-AB52-73B889FDAC4C}"/>
          </ac:spMkLst>
        </pc:spChg>
        <pc:spChg chg="add del">
          <ac:chgData name="Rooij - van der Pol, Jennefer de" userId="0e2ae90c-396a-4301-b04b-805c6a7d21bb" providerId="ADAL" clId="{6950D02D-1CDB-49F2-BF54-F7495D32568A}" dt="2019-05-30T06:18:39.512" v="352"/>
          <ac:spMkLst>
            <pc:docMk/>
            <pc:sldMk cId="2438943730" sldId="257"/>
            <ac:spMk id="107" creationId="{4CEA8393-144C-4FCF-9A6C-1102F988A207}"/>
          </ac:spMkLst>
        </pc:spChg>
        <pc:spChg chg="add del">
          <ac:chgData name="Rooij - van der Pol, Jennefer de" userId="0e2ae90c-396a-4301-b04b-805c6a7d21bb" providerId="ADAL" clId="{6950D02D-1CDB-49F2-BF54-F7495D32568A}" dt="2019-05-30T06:18:39.512" v="352"/>
          <ac:spMkLst>
            <pc:docMk/>
            <pc:sldMk cId="2438943730" sldId="257"/>
            <ac:spMk id="109" creationId="{35C31E2E-65FD-40B6-B604-C096F5B75FCF}"/>
          </ac:spMkLst>
        </pc:spChg>
        <pc:spChg chg="add del">
          <ac:chgData name="Rooij - van der Pol, Jennefer de" userId="0e2ae90c-396a-4301-b04b-805c6a7d21bb" providerId="ADAL" clId="{6950D02D-1CDB-49F2-BF54-F7495D32568A}" dt="2019-05-30T06:18:39.512" v="352"/>
          <ac:spMkLst>
            <pc:docMk/>
            <pc:sldMk cId="2438943730" sldId="257"/>
            <ac:spMk id="115" creationId="{A5D193CF-DFF5-4D9E-9479-AFEA04631AD2}"/>
          </ac:spMkLst>
        </pc:spChg>
        <pc:spChg chg="add del">
          <ac:chgData name="Rooij - van der Pol, Jennefer de" userId="0e2ae90c-396a-4301-b04b-805c6a7d21bb" providerId="ADAL" clId="{6950D02D-1CDB-49F2-BF54-F7495D32568A}" dt="2019-05-30T06:18:39.512" v="352"/>
          <ac:spMkLst>
            <pc:docMk/>
            <pc:sldMk cId="2438943730" sldId="257"/>
            <ac:spMk id="117" creationId="{D399AFD5-A2D3-443B-A1A8-FC933DAEEA0A}"/>
          </ac:spMkLst>
        </pc:spChg>
        <pc:spChg chg="add del">
          <ac:chgData name="Rooij - van der Pol, Jennefer de" userId="0e2ae90c-396a-4301-b04b-805c6a7d21bb" providerId="ADAL" clId="{6950D02D-1CDB-49F2-BF54-F7495D32568A}" dt="2019-05-30T06:18:39.512" v="352"/>
          <ac:spMkLst>
            <pc:docMk/>
            <pc:sldMk cId="2438943730" sldId="257"/>
            <ac:spMk id="119" creationId="{1F6153E0-BF99-4257-A3A3-16595490AB29}"/>
          </ac:spMkLst>
        </pc:spChg>
        <pc:spChg chg="add del">
          <ac:chgData name="Rooij - van der Pol, Jennefer de" userId="0e2ae90c-396a-4301-b04b-805c6a7d21bb" providerId="ADAL" clId="{6950D02D-1CDB-49F2-BF54-F7495D32568A}" dt="2019-05-30T06:18:39.512" v="352"/>
          <ac:spMkLst>
            <pc:docMk/>
            <pc:sldMk cId="2438943730" sldId="257"/>
            <ac:spMk id="121" creationId="{60C16A56-CE6C-404F-A1C2-DDC40BFEB34B}"/>
          </ac:spMkLst>
        </pc:spChg>
        <pc:grpChg chg="del">
          <ac:chgData name="Rooij - van der Pol, Jennefer de" userId="0e2ae90c-396a-4301-b04b-805c6a7d21bb" providerId="ADAL" clId="{6950D02D-1CDB-49F2-BF54-F7495D32568A}" dt="2019-05-29T10:53:10.066" v="74" actId="26606"/>
          <ac:grpSpMkLst>
            <pc:docMk/>
            <pc:sldMk cId="2438943730" sldId="257"/>
            <ac:grpSpMk id="95" creationId="{A97B9141-8535-472D-B922-E499D77F8CFD}"/>
          </ac:grpSpMkLst>
        </pc:grpChg>
        <pc:grpChg chg="del">
          <ac:chgData name="Rooij - van der Pol, Jennefer de" userId="0e2ae90c-396a-4301-b04b-805c6a7d21bb" providerId="ADAL" clId="{6950D02D-1CDB-49F2-BF54-F7495D32568A}" dt="2019-05-29T10:53:10.066" v="74" actId="26606"/>
          <ac:grpSpMkLst>
            <pc:docMk/>
            <pc:sldMk cId="2438943730" sldId="257"/>
            <ac:grpSpMk id="100" creationId="{379D0D4B-23C6-4AC4-97D6-14E01EE51003}"/>
          </ac:grpSpMkLst>
        </pc:grpChg>
        <pc:grpChg chg="add del">
          <ac:chgData name="Rooij - van der Pol, Jennefer de" userId="0e2ae90c-396a-4301-b04b-805c6a7d21bb" providerId="ADAL" clId="{6950D02D-1CDB-49F2-BF54-F7495D32568A}" dt="2019-05-30T06:18:39.512" v="352"/>
          <ac:grpSpMkLst>
            <pc:docMk/>
            <pc:sldMk cId="2438943730" sldId="257"/>
            <ac:grpSpMk id="111" creationId="{A97B9141-8535-472D-B922-E499D77F8CFD}"/>
          </ac:grpSpMkLst>
        </pc:grpChg>
        <pc:grpChg chg="add del">
          <ac:chgData name="Rooij - van der Pol, Jennefer de" userId="0e2ae90c-396a-4301-b04b-805c6a7d21bb" providerId="ADAL" clId="{6950D02D-1CDB-49F2-BF54-F7495D32568A}" dt="2019-05-30T06:18:39.512" v="352"/>
          <ac:grpSpMkLst>
            <pc:docMk/>
            <pc:sldMk cId="2438943730" sldId="257"/>
            <ac:grpSpMk id="123" creationId="{07E5451F-66A4-42A9-944B-F73FAAE44025}"/>
          </ac:grpSpMkLst>
        </pc:grpChg>
        <pc:picChg chg="mod">
          <ac:chgData name="Rooij - van der Pol, Jennefer de" userId="0e2ae90c-396a-4301-b04b-805c6a7d21bb" providerId="ADAL" clId="{6950D02D-1CDB-49F2-BF54-F7495D32568A}" dt="2019-05-29T10:53:10.066" v="74" actId="26606"/>
          <ac:picMkLst>
            <pc:docMk/>
            <pc:sldMk cId="2438943730" sldId="257"/>
            <ac:picMk id="8" creationId="{3F06894B-AFE7-49D5-A648-B8E1F3C58135}"/>
          </ac:picMkLst>
        </pc:picChg>
      </pc:sldChg>
      <pc:sldChg chg="addSp delSp modSp add del mod setBg delDesignElem">
        <pc:chgData name="Rooij - van der Pol, Jennefer de" userId="0e2ae90c-396a-4301-b04b-805c6a7d21bb" providerId="ADAL" clId="{6950D02D-1CDB-49F2-BF54-F7495D32568A}" dt="2019-05-30T06:31:34.242" v="457" actId="2696"/>
        <pc:sldMkLst>
          <pc:docMk/>
          <pc:sldMk cId="3058132935" sldId="258"/>
        </pc:sldMkLst>
        <pc:spChg chg="del mod">
          <ac:chgData name="Rooij - van der Pol, Jennefer de" userId="0e2ae90c-396a-4301-b04b-805c6a7d21bb" providerId="ADAL" clId="{6950D02D-1CDB-49F2-BF54-F7495D32568A}" dt="2019-05-30T06:31:11.604" v="456" actId="478"/>
          <ac:spMkLst>
            <pc:docMk/>
            <pc:sldMk cId="3058132935" sldId="258"/>
            <ac:spMk id="2" creationId="{55D38AD5-81C6-4FF4-A3BA-8358DB7E0742}"/>
          </ac:spMkLst>
        </pc:spChg>
        <pc:spChg chg="del">
          <ac:chgData name="Rooij - van der Pol, Jennefer de" userId="0e2ae90c-396a-4301-b04b-805c6a7d21bb" providerId="ADAL" clId="{6950D02D-1CDB-49F2-BF54-F7495D32568A}" dt="2019-05-30T05:43:35.879" v="195" actId="931"/>
          <ac:spMkLst>
            <pc:docMk/>
            <pc:sldMk cId="3058132935" sldId="258"/>
            <ac:spMk id="3" creationId="{6F5B43BE-0F05-4B22-B23D-B1B789FC05AC}"/>
          </ac:spMkLst>
        </pc:spChg>
        <pc:spChg chg="add del mod">
          <ac:chgData name="Rooij - van der Pol, Jennefer de" userId="0e2ae90c-396a-4301-b04b-805c6a7d21bb" providerId="ADAL" clId="{6950D02D-1CDB-49F2-BF54-F7495D32568A}" dt="2019-05-30T05:50:40.982" v="274" actId="931"/>
          <ac:spMkLst>
            <pc:docMk/>
            <pc:sldMk cId="3058132935" sldId="258"/>
            <ac:spMk id="7" creationId="{37EEBCAA-0500-4D48-97DD-567E7D7799A9}"/>
          </ac:spMkLst>
        </pc:spChg>
        <pc:spChg chg="add del mod">
          <ac:chgData name="Rooij - van der Pol, Jennefer de" userId="0e2ae90c-396a-4301-b04b-805c6a7d21bb" providerId="ADAL" clId="{6950D02D-1CDB-49F2-BF54-F7495D32568A}" dt="2019-05-30T05:54:36.535" v="280"/>
          <ac:spMkLst>
            <pc:docMk/>
            <pc:sldMk cId="3058132935" sldId="258"/>
            <ac:spMk id="10" creationId="{B23858B2-E153-4168-A3F9-69E3F7C067E8}"/>
          </ac:spMkLst>
        </pc:spChg>
        <pc:spChg chg="add del">
          <ac:chgData name="Rooij - van der Pol, Jennefer de" userId="0e2ae90c-396a-4301-b04b-805c6a7d21bb" providerId="ADAL" clId="{6950D02D-1CDB-49F2-BF54-F7495D32568A}" dt="2019-05-30T05:55:01.620" v="282" actId="26606"/>
          <ac:spMkLst>
            <pc:docMk/>
            <pc:sldMk cId="3058132935" sldId="258"/>
            <ac:spMk id="12" creationId="{E009DD9B-5EE2-4C0D-8B2B-351C8C102205}"/>
          </ac:spMkLst>
        </pc:spChg>
        <pc:spChg chg="add del">
          <ac:chgData name="Rooij - van der Pol, Jennefer de" userId="0e2ae90c-396a-4301-b04b-805c6a7d21bb" providerId="ADAL" clId="{6950D02D-1CDB-49F2-BF54-F7495D32568A}" dt="2019-05-30T05:55:01.620" v="282" actId="26606"/>
          <ac:spMkLst>
            <pc:docMk/>
            <pc:sldMk cId="3058132935" sldId="258"/>
            <ac:spMk id="14" creationId="{E720DB99-7745-4E75-9D96-AAB6D55C531E}"/>
          </ac:spMkLst>
        </pc:spChg>
        <pc:spChg chg="add del">
          <ac:chgData name="Rooij - van der Pol, Jennefer de" userId="0e2ae90c-396a-4301-b04b-805c6a7d21bb" providerId="ADAL" clId="{6950D02D-1CDB-49F2-BF54-F7495D32568A}" dt="2019-05-30T05:55:01.620" v="282" actId="26606"/>
          <ac:spMkLst>
            <pc:docMk/>
            <pc:sldMk cId="3058132935" sldId="258"/>
            <ac:spMk id="16" creationId="{D68803C4-E159-4360-B7BB-74205C8F782D}"/>
          </ac:spMkLst>
        </pc:spChg>
        <pc:spChg chg="add del mod">
          <ac:chgData name="Rooij - van der Pol, Jennefer de" userId="0e2ae90c-396a-4301-b04b-805c6a7d21bb" providerId="ADAL" clId="{6950D02D-1CDB-49F2-BF54-F7495D32568A}" dt="2019-05-30T05:55:13.548" v="283" actId="931"/>
          <ac:spMkLst>
            <pc:docMk/>
            <pc:sldMk cId="3058132935" sldId="258"/>
            <ac:spMk id="17" creationId="{F98AA1CF-9AC5-4932-9D20-95120FE12F4F}"/>
          </ac:spMkLst>
        </pc:spChg>
        <pc:spChg chg="add del">
          <ac:chgData name="Rooij - van der Pol, Jennefer de" userId="0e2ae90c-396a-4301-b04b-805c6a7d21bb" providerId="ADAL" clId="{6950D02D-1CDB-49F2-BF54-F7495D32568A}" dt="2019-05-30T05:55:01.620" v="282" actId="26606"/>
          <ac:spMkLst>
            <pc:docMk/>
            <pc:sldMk cId="3058132935" sldId="258"/>
            <ac:spMk id="18" creationId="{504B0465-3B07-49BF-BEA7-D81476246293}"/>
          </ac:spMkLst>
        </pc:spChg>
        <pc:spChg chg="add del">
          <ac:chgData name="Rooij - van der Pol, Jennefer de" userId="0e2ae90c-396a-4301-b04b-805c6a7d21bb" providerId="ADAL" clId="{6950D02D-1CDB-49F2-BF54-F7495D32568A}" dt="2019-05-30T05:55:01.620" v="282" actId="26606"/>
          <ac:spMkLst>
            <pc:docMk/>
            <pc:sldMk cId="3058132935" sldId="258"/>
            <ac:spMk id="20" creationId="{49B7FFA5-14CB-4A4F-9BCC-CA3AA5D9D276}"/>
          </ac:spMkLst>
        </pc:spChg>
        <pc:spChg chg="add del">
          <ac:chgData name="Rooij - van der Pol, Jennefer de" userId="0e2ae90c-396a-4301-b04b-805c6a7d21bb" providerId="ADAL" clId="{6950D02D-1CDB-49F2-BF54-F7495D32568A}" dt="2019-05-30T05:55:01.620" v="282" actId="26606"/>
          <ac:spMkLst>
            <pc:docMk/>
            <pc:sldMk cId="3058132935" sldId="258"/>
            <ac:spMk id="22" creationId="{04E48745-7512-4EC2-9E20-9092D12150CA}"/>
          </ac:spMkLst>
        </pc:spChg>
        <pc:spChg chg="add del mod">
          <ac:chgData name="Rooij - van der Pol, Jennefer de" userId="0e2ae90c-396a-4301-b04b-805c6a7d21bb" providerId="ADAL" clId="{6950D02D-1CDB-49F2-BF54-F7495D32568A}" dt="2019-05-30T05:56:13.255" v="291"/>
          <ac:spMkLst>
            <pc:docMk/>
            <pc:sldMk cId="3058132935" sldId="258"/>
            <ac:spMk id="23" creationId="{B1833DDE-83AC-4408-B7BF-EBD4588652B1}"/>
          </ac:spMkLst>
        </pc:spChg>
        <pc:spChg chg="add del">
          <ac:chgData name="Rooij - van der Pol, Jennefer de" userId="0e2ae90c-396a-4301-b04b-805c6a7d21bb" providerId="ADAL" clId="{6950D02D-1CDB-49F2-BF54-F7495D32568A}" dt="2019-05-30T06:22:49.050" v="363" actId="26606"/>
          <ac:spMkLst>
            <pc:docMk/>
            <pc:sldMk cId="3058132935" sldId="258"/>
            <ac:spMk id="27" creationId="{4FCA88C2-C73C-4062-A097-8FBCE3090BEA}"/>
          </ac:spMkLst>
        </pc:spChg>
        <pc:spChg chg="add del mod">
          <ac:chgData name="Rooij - van der Pol, Jennefer de" userId="0e2ae90c-396a-4301-b04b-805c6a7d21bb" providerId="ADAL" clId="{6950D02D-1CDB-49F2-BF54-F7495D32568A}" dt="2019-05-30T06:22:39.168" v="362" actId="478"/>
          <ac:spMkLst>
            <pc:docMk/>
            <pc:sldMk cId="3058132935" sldId="258"/>
            <ac:spMk id="28" creationId="{56AB698A-9D81-4FA1-8E69-5C7F7348B938}"/>
          </ac:spMkLst>
        </pc:spChg>
        <pc:spChg chg="add del">
          <ac:chgData name="Rooij - van der Pol, Jennefer de" userId="0e2ae90c-396a-4301-b04b-805c6a7d21bb" providerId="ADAL" clId="{6950D02D-1CDB-49F2-BF54-F7495D32568A}" dt="2019-05-30T06:22:49.050" v="363" actId="26606"/>
          <ac:spMkLst>
            <pc:docMk/>
            <pc:sldMk cId="3058132935" sldId="258"/>
            <ac:spMk id="29" creationId="{83981C21-E132-4402-B31B-D725C1CE77D2}"/>
          </ac:spMkLst>
        </pc:spChg>
        <pc:spChg chg="add del">
          <ac:chgData name="Rooij - van der Pol, Jennefer de" userId="0e2ae90c-396a-4301-b04b-805c6a7d21bb" providerId="ADAL" clId="{6950D02D-1CDB-49F2-BF54-F7495D32568A}" dt="2019-05-30T06:22:49.050" v="363" actId="26606"/>
          <ac:spMkLst>
            <pc:docMk/>
            <pc:sldMk cId="3058132935" sldId="258"/>
            <ac:spMk id="31" creationId="{6A685C77-4E84-486A-9AE5-F3635BE98EFB}"/>
          </ac:spMkLst>
        </pc:spChg>
        <pc:spChg chg="add mod">
          <ac:chgData name="Rooij - van der Pol, Jennefer de" userId="0e2ae90c-396a-4301-b04b-805c6a7d21bb" providerId="ADAL" clId="{6950D02D-1CDB-49F2-BF54-F7495D32568A}" dt="2019-05-30T06:31:11.604" v="456" actId="478"/>
          <ac:spMkLst>
            <pc:docMk/>
            <pc:sldMk cId="3058132935" sldId="258"/>
            <ac:spMk id="32" creationId="{79BA5F60-DDAA-48DB-99DD-92DA9473634A}"/>
          </ac:spMkLst>
        </pc:spChg>
        <pc:spChg chg="add del">
          <ac:chgData name="Rooij - van der Pol, Jennefer de" userId="0e2ae90c-396a-4301-b04b-805c6a7d21bb" providerId="ADAL" clId="{6950D02D-1CDB-49F2-BF54-F7495D32568A}" dt="2019-05-30T06:22:49.050" v="363" actId="26606"/>
          <ac:spMkLst>
            <pc:docMk/>
            <pc:sldMk cId="3058132935" sldId="258"/>
            <ac:spMk id="33" creationId="{E55C1C3E-5158-47F3-8FD9-14B22C3E6EAD}"/>
          </ac:spMkLst>
        </pc:spChg>
        <pc:spChg chg="add">
          <ac:chgData name="Rooij - van der Pol, Jennefer de" userId="0e2ae90c-396a-4301-b04b-805c6a7d21bb" providerId="ADAL" clId="{6950D02D-1CDB-49F2-BF54-F7495D32568A}" dt="2019-05-30T06:22:49.050" v="363" actId="26606"/>
          <ac:spMkLst>
            <pc:docMk/>
            <pc:sldMk cId="3058132935" sldId="258"/>
            <ac:spMk id="38" creationId="{9A3D0CE2-91FF-49B3-A5D8-181E900D7501}"/>
          </ac:spMkLst>
        </pc:spChg>
        <pc:spChg chg="add">
          <ac:chgData name="Rooij - van der Pol, Jennefer de" userId="0e2ae90c-396a-4301-b04b-805c6a7d21bb" providerId="ADAL" clId="{6950D02D-1CDB-49F2-BF54-F7495D32568A}" dt="2019-05-30T06:22:49.050" v="363" actId="26606"/>
          <ac:spMkLst>
            <pc:docMk/>
            <pc:sldMk cId="3058132935" sldId="258"/>
            <ac:spMk id="40" creationId="{58AEBD96-C315-4F53-9D9E-0E20E993EBFA}"/>
          </ac:spMkLst>
        </pc:spChg>
        <pc:spChg chg="add">
          <ac:chgData name="Rooij - van der Pol, Jennefer de" userId="0e2ae90c-396a-4301-b04b-805c6a7d21bb" providerId="ADAL" clId="{6950D02D-1CDB-49F2-BF54-F7495D32568A}" dt="2019-05-30T06:22:49.050" v="363" actId="26606"/>
          <ac:spMkLst>
            <pc:docMk/>
            <pc:sldMk cId="3058132935" sldId="258"/>
            <ac:spMk id="42" creationId="{78916AAA-66F6-4DFA-88ED-7E27CF6B8DAD}"/>
          </ac:spMkLst>
        </pc:spChg>
        <pc:spChg chg="add">
          <ac:chgData name="Rooij - van der Pol, Jennefer de" userId="0e2ae90c-396a-4301-b04b-805c6a7d21bb" providerId="ADAL" clId="{6950D02D-1CDB-49F2-BF54-F7495D32568A}" dt="2019-05-30T06:22:49.050" v="363" actId="26606"/>
          <ac:spMkLst>
            <pc:docMk/>
            <pc:sldMk cId="3058132935" sldId="258"/>
            <ac:spMk id="48" creationId="{68C84B8E-16E8-4E54-B4AC-84CE51595508}"/>
          </ac:spMkLst>
        </pc:spChg>
        <pc:spChg chg="add">
          <ac:chgData name="Rooij - van der Pol, Jennefer de" userId="0e2ae90c-396a-4301-b04b-805c6a7d21bb" providerId="ADAL" clId="{6950D02D-1CDB-49F2-BF54-F7495D32568A}" dt="2019-05-30T06:22:49.050" v="363" actId="26606"/>
          <ac:spMkLst>
            <pc:docMk/>
            <pc:sldMk cId="3058132935" sldId="258"/>
            <ac:spMk id="50" creationId="{ECE9EEEA-5DB7-4DC7-AF9F-74D1C19B7E2E}"/>
          </ac:spMkLst>
        </pc:spChg>
        <pc:spChg chg="add">
          <ac:chgData name="Rooij - van der Pol, Jennefer de" userId="0e2ae90c-396a-4301-b04b-805c6a7d21bb" providerId="ADAL" clId="{6950D02D-1CDB-49F2-BF54-F7495D32568A}" dt="2019-05-30T06:22:49.050" v="363" actId="26606"/>
          <ac:spMkLst>
            <pc:docMk/>
            <pc:sldMk cId="3058132935" sldId="258"/>
            <ac:spMk id="52" creationId="{DF199147-B958-49C0-9BE2-65BDD892F2BB}"/>
          </ac:spMkLst>
        </pc:spChg>
        <pc:spChg chg="add">
          <ac:chgData name="Rooij - van der Pol, Jennefer de" userId="0e2ae90c-396a-4301-b04b-805c6a7d21bb" providerId="ADAL" clId="{6950D02D-1CDB-49F2-BF54-F7495D32568A}" dt="2019-05-30T06:22:49.050" v="363" actId="26606"/>
          <ac:spMkLst>
            <pc:docMk/>
            <pc:sldMk cId="3058132935" sldId="258"/>
            <ac:spMk id="54" creationId="{EF70505D-EC2C-4D1A-86DE-2583778074ED}"/>
          </ac:spMkLst>
        </pc:spChg>
        <pc:grpChg chg="add">
          <ac:chgData name="Rooij - van der Pol, Jennefer de" userId="0e2ae90c-396a-4301-b04b-805c6a7d21bb" providerId="ADAL" clId="{6950D02D-1CDB-49F2-BF54-F7495D32568A}" dt="2019-05-30T06:22:49.050" v="363" actId="26606"/>
          <ac:grpSpMkLst>
            <pc:docMk/>
            <pc:sldMk cId="3058132935" sldId="258"/>
            <ac:grpSpMk id="44" creationId="{A137D43F-BAD6-47F1-AA65-AEEA38A2FF30}"/>
          </ac:grpSpMkLst>
        </pc:grpChg>
        <pc:grpChg chg="add">
          <ac:chgData name="Rooij - van der Pol, Jennefer de" userId="0e2ae90c-396a-4301-b04b-805c6a7d21bb" providerId="ADAL" clId="{6950D02D-1CDB-49F2-BF54-F7495D32568A}" dt="2019-05-30T06:22:49.050" v="363" actId="26606"/>
          <ac:grpSpMkLst>
            <pc:docMk/>
            <pc:sldMk cId="3058132935" sldId="258"/>
            <ac:grpSpMk id="56" creationId="{2DF20BDF-18D7-4E94-9BA1-9CEB40470CB6}"/>
          </ac:grpSpMkLst>
        </pc:grpChg>
        <pc:picChg chg="add del mod">
          <ac:chgData name="Rooij - van der Pol, Jennefer de" userId="0e2ae90c-396a-4301-b04b-805c6a7d21bb" providerId="ADAL" clId="{6950D02D-1CDB-49F2-BF54-F7495D32568A}" dt="2019-05-30T05:50:16.136" v="271" actId="478"/>
          <ac:picMkLst>
            <pc:docMk/>
            <pc:sldMk cId="3058132935" sldId="258"/>
            <ac:picMk id="5" creationId="{6EB8D99A-3BF9-4E13-B622-B00C63129684}"/>
          </ac:picMkLst>
        </pc:picChg>
        <pc:picChg chg="add del mod">
          <ac:chgData name="Rooij - van der Pol, Jennefer de" userId="0e2ae90c-396a-4301-b04b-805c6a7d21bb" providerId="ADAL" clId="{6950D02D-1CDB-49F2-BF54-F7495D32568A}" dt="2019-05-30T05:54:38.135" v="281" actId="478"/>
          <ac:picMkLst>
            <pc:docMk/>
            <pc:sldMk cId="3058132935" sldId="258"/>
            <ac:picMk id="9" creationId="{66F2FC25-5930-4D93-9616-48B4A0D252AD}"/>
          </ac:picMkLst>
        </pc:picChg>
        <pc:picChg chg="add del mod">
          <ac:chgData name="Rooij - van der Pol, Jennefer de" userId="0e2ae90c-396a-4301-b04b-805c6a7d21bb" providerId="ADAL" clId="{6950D02D-1CDB-49F2-BF54-F7495D32568A}" dt="2019-05-30T05:54:36.535" v="278" actId="478"/>
          <ac:picMkLst>
            <pc:docMk/>
            <pc:sldMk cId="3058132935" sldId="258"/>
            <ac:picMk id="13" creationId="{2206CFBD-A79B-4107-B78B-58F48208B770}"/>
          </ac:picMkLst>
        </pc:picChg>
        <pc:picChg chg="add del mod">
          <ac:chgData name="Rooij - van der Pol, Jennefer de" userId="0e2ae90c-396a-4301-b04b-805c6a7d21bb" providerId="ADAL" clId="{6950D02D-1CDB-49F2-BF54-F7495D32568A}" dt="2019-05-30T06:22:20.905" v="359" actId="478"/>
          <ac:picMkLst>
            <pc:docMk/>
            <pc:sldMk cId="3058132935" sldId="258"/>
            <ac:picMk id="21" creationId="{48FF189D-0980-4DE1-9F19-C303A374C007}"/>
          </ac:picMkLst>
        </pc:picChg>
        <pc:picChg chg="add del mod">
          <ac:chgData name="Rooij - van der Pol, Jennefer de" userId="0e2ae90c-396a-4301-b04b-805c6a7d21bb" providerId="ADAL" clId="{6950D02D-1CDB-49F2-BF54-F7495D32568A}" dt="2019-05-30T06:22:19.831" v="358" actId="478"/>
          <ac:picMkLst>
            <pc:docMk/>
            <pc:sldMk cId="3058132935" sldId="258"/>
            <ac:picMk id="25" creationId="{A18503CC-3794-4566-AB49-256351E88A29}"/>
          </ac:picMkLst>
        </pc:picChg>
      </pc:sldChg>
      <pc:sldChg chg="addSp delSp modSp add mod setBg delDesignElem">
        <pc:chgData name="Rooij - van der Pol, Jennefer de" userId="0e2ae90c-396a-4301-b04b-805c6a7d21bb" providerId="ADAL" clId="{6950D02D-1CDB-49F2-BF54-F7495D32568A}" dt="2019-05-30T07:18:07.594" v="752"/>
        <pc:sldMkLst>
          <pc:docMk/>
          <pc:sldMk cId="3509270114" sldId="259"/>
        </pc:sldMkLst>
        <pc:spChg chg="mod">
          <ac:chgData name="Rooij - van der Pol, Jennefer de" userId="0e2ae90c-396a-4301-b04b-805c6a7d21bb" providerId="ADAL" clId="{6950D02D-1CDB-49F2-BF54-F7495D32568A}" dt="2019-05-30T06:13:34.354" v="321" actId="255"/>
          <ac:spMkLst>
            <pc:docMk/>
            <pc:sldMk cId="3509270114" sldId="259"/>
            <ac:spMk id="2" creationId="{CA2DBEE3-83D9-4E74-9E26-44712EF7A074}"/>
          </ac:spMkLst>
        </pc:spChg>
        <pc:spChg chg="del">
          <ac:chgData name="Rooij - van der Pol, Jennefer de" userId="0e2ae90c-396a-4301-b04b-805c6a7d21bb" providerId="ADAL" clId="{6950D02D-1CDB-49F2-BF54-F7495D32568A}" dt="2019-05-29T10:51:46.783" v="68" actId="931"/>
          <ac:spMkLst>
            <pc:docMk/>
            <pc:sldMk cId="3509270114" sldId="259"/>
            <ac:spMk id="3" creationId="{7F9E84BB-05D9-4DCA-97B4-BB9318C27B0F}"/>
          </ac:spMkLst>
        </pc:spChg>
        <pc:spChg chg="add del">
          <ac:chgData name="Rooij - van der Pol, Jennefer de" userId="0e2ae90c-396a-4301-b04b-805c6a7d21bb" providerId="ADAL" clId="{6950D02D-1CDB-49F2-BF54-F7495D32568A}" dt="2019-05-29T10:52:29.194" v="72" actId="478"/>
          <ac:spMkLst>
            <pc:docMk/>
            <pc:sldMk cId="3509270114" sldId="259"/>
            <ac:spMk id="10" creationId="{220475DE-040D-407F-9BC8-E24DA121A619}"/>
          </ac:spMkLst>
        </pc:spChg>
        <pc:spChg chg="add del">
          <ac:chgData name="Rooij - van der Pol, Jennefer de" userId="0e2ae90c-396a-4301-b04b-805c6a7d21bb" providerId="ADAL" clId="{6950D02D-1CDB-49F2-BF54-F7495D32568A}" dt="2019-05-29T10:52:54.483" v="73" actId="26606"/>
          <ac:spMkLst>
            <pc:docMk/>
            <pc:sldMk cId="3509270114" sldId="259"/>
            <ac:spMk id="13" creationId="{19F7A820-AA09-4D36-8BC9-6057B1A5BAD6}"/>
          </ac:spMkLst>
        </pc:spChg>
        <pc:spChg chg="add del">
          <ac:chgData name="Rooij - van der Pol, Jennefer de" userId="0e2ae90c-396a-4301-b04b-805c6a7d21bb" providerId="ADAL" clId="{6950D02D-1CDB-49F2-BF54-F7495D32568A}" dt="2019-05-30T06:18:39.512" v="352"/>
          <ac:spMkLst>
            <pc:docMk/>
            <pc:sldMk cId="3509270114" sldId="259"/>
            <ac:spMk id="22" creationId="{F44B2CE7-FD25-42E3-AB52-73B889FDAC4C}"/>
          </ac:spMkLst>
        </pc:spChg>
        <pc:spChg chg="add del">
          <ac:chgData name="Rooij - van der Pol, Jennefer de" userId="0e2ae90c-396a-4301-b04b-805c6a7d21bb" providerId="ADAL" clId="{6950D02D-1CDB-49F2-BF54-F7495D32568A}" dt="2019-05-30T06:18:39.512" v="352"/>
          <ac:spMkLst>
            <pc:docMk/>
            <pc:sldMk cId="3509270114" sldId="259"/>
            <ac:spMk id="24" creationId="{4CEA8393-144C-4FCF-9A6C-1102F988A207}"/>
          </ac:spMkLst>
        </pc:spChg>
        <pc:spChg chg="add del">
          <ac:chgData name="Rooij - van der Pol, Jennefer de" userId="0e2ae90c-396a-4301-b04b-805c6a7d21bb" providerId="ADAL" clId="{6950D02D-1CDB-49F2-BF54-F7495D32568A}" dt="2019-05-30T06:18:39.512" v="352"/>
          <ac:spMkLst>
            <pc:docMk/>
            <pc:sldMk cId="3509270114" sldId="259"/>
            <ac:spMk id="26" creationId="{35C31E2E-65FD-40B6-B604-C096F5B75FCF}"/>
          </ac:spMkLst>
        </pc:spChg>
        <pc:spChg chg="add del">
          <ac:chgData name="Rooij - van der Pol, Jennefer de" userId="0e2ae90c-396a-4301-b04b-805c6a7d21bb" providerId="ADAL" clId="{6950D02D-1CDB-49F2-BF54-F7495D32568A}" dt="2019-05-30T06:18:39.512" v="352"/>
          <ac:spMkLst>
            <pc:docMk/>
            <pc:sldMk cId="3509270114" sldId="259"/>
            <ac:spMk id="32" creationId="{A5D193CF-DFF5-4D9E-9479-AFEA04631AD2}"/>
          </ac:spMkLst>
        </pc:spChg>
        <pc:spChg chg="add del">
          <ac:chgData name="Rooij - van der Pol, Jennefer de" userId="0e2ae90c-396a-4301-b04b-805c6a7d21bb" providerId="ADAL" clId="{6950D02D-1CDB-49F2-BF54-F7495D32568A}" dt="2019-05-30T06:18:39.512" v="352"/>
          <ac:spMkLst>
            <pc:docMk/>
            <pc:sldMk cId="3509270114" sldId="259"/>
            <ac:spMk id="34" creationId="{D399AFD5-A2D3-443B-A1A8-FC933DAEEA0A}"/>
          </ac:spMkLst>
        </pc:spChg>
        <pc:spChg chg="add del">
          <ac:chgData name="Rooij - van der Pol, Jennefer de" userId="0e2ae90c-396a-4301-b04b-805c6a7d21bb" providerId="ADAL" clId="{6950D02D-1CDB-49F2-BF54-F7495D32568A}" dt="2019-05-30T06:18:39.512" v="352"/>
          <ac:spMkLst>
            <pc:docMk/>
            <pc:sldMk cId="3509270114" sldId="259"/>
            <ac:spMk id="36" creationId="{1F6153E0-BF99-4257-A3A3-16595490AB29}"/>
          </ac:spMkLst>
        </pc:spChg>
        <pc:spChg chg="add del">
          <ac:chgData name="Rooij - van der Pol, Jennefer de" userId="0e2ae90c-396a-4301-b04b-805c6a7d21bb" providerId="ADAL" clId="{6950D02D-1CDB-49F2-BF54-F7495D32568A}" dt="2019-05-30T06:18:39.512" v="352"/>
          <ac:spMkLst>
            <pc:docMk/>
            <pc:sldMk cId="3509270114" sldId="259"/>
            <ac:spMk id="38" creationId="{60C16A56-CE6C-404F-A1C2-DDC40BFEB34B}"/>
          </ac:spMkLst>
        </pc:spChg>
        <pc:grpChg chg="add del">
          <ac:chgData name="Rooij - van der Pol, Jennefer de" userId="0e2ae90c-396a-4301-b04b-805c6a7d21bb" providerId="ADAL" clId="{6950D02D-1CDB-49F2-BF54-F7495D32568A}" dt="2019-05-29T10:52:54.483" v="73" actId="26606"/>
          <ac:grpSpMkLst>
            <pc:docMk/>
            <pc:sldMk cId="3509270114" sldId="259"/>
            <ac:grpSpMk id="15" creationId="{950C1A80-C382-44F9-8B72-19D5625BA517}"/>
          </ac:grpSpMkLst>
        </pc:grpChg>
        <pc:grpChg chg="add del">
          <ac:chgData name="Rooij - van der Pol, Jennefer de" userId="0e2ae90c-396a-4301-b04b-805c6a7d21bb" providerId="ADAL" clId="{6950D02D-1CDB-49F2-BF54-F7495D32568A}" dt="2019-05-30T06:18:39.512" v="352"/>
          <ac:grpSpMkLst>
            <pc:docMk/>
            <pc:sldMk cId="3509270114" sldId="259"/>
            <ac:grpSpMk id="28" creationId="{A97B9141-8535-472D-B922-E499D77F8CFD}"/>
          </ac:grpSpMkLst>
        </pc:grpChg>
        <pc:grpChg chg="add del">
          <ac:chgData name="Rooij - van der Pol, Jennefer de" userId="0e2ae90c-396a-4301-b04b-805c6a7d21bb" providerId="ADAL" clId="{6950D02D-1CDB-49F2-BF54-F7495D32568A}" dt="2019-05-30T06:18:39.512" v="352"/>
          <ac:grpSpMkLst>
            <pc:docMk/>
            <pc:sldMk cId="3509270114" sldId="259"/>
            <ac:grpSpMk id="40" creationId="{07E5451F-66A4-42A9-944B-F73FAAE44025}"/>
          </ac:grpSpMkLst>
        </pc:grpChg>
        <pc:picChg chg="add del mod">
          <ac:chgData name="Rooij - van der Pol, Jennefer de" userId="0e2ae90c-396a-4301-b04b-805c6a7d21bb" providerId="ADAL" clId="{6950D02D-1CDB-49F2-BF54-F7495D32568A}" dt="2019-05-29T10:52:16.693" v="71" actId="26606"/>
          <ac:picMkLst>
            <pc:docMk/>
            <pc:sldMk cId="3509270114" sldId="259"/>
            <ac:picMk id="5" creationId="{1989AAF1-72B0-4C78-980A-A576274D6FF5}"/>
          </ac:picMkLst>
        </pc:picChg>
        <pc:picChg chg="add mod">
          <ac:chgData name="Rooij - van der Pol, Jennefer de" userId="0e2ae90c-396a-4301-b04b-805c6a7d21bb" providerId="ADAL" clId="{6950D02D-1CDB-49F2-BF54-F7495D32568A}" dt="2019-05-30T07:18:07.594" v="752"/>
          <ac:picMkLst>
            <pc:docMk/>
            <pc:sldMk cId="3509270114" sldId="259"/>
            <ac:picMk id="8" creationId="{1989AAF1-72B0-4C78-980A-A576274D6FF5}"/>
          </ac:picMkLst>
        </pc:picChg>
      </pc:sldChg>
      <pc:sldChg chg="addSp delSp modSp add del mod setBg">
        <pc:chgData name="Rooij - van der Pol, Jennefer de" userId="0e2ae90c-396a-4301-b04b-805c6a7d21bb" providerId="ADAL" clId="{6950D02D-1CDB-49F2-BF54-F7495D32568A}" dt="2019-05-30T06:47:04.473" v="572" actId="2696"/>
        <pc:sldMkLst>
          <pc:docMk/>
          <pc:sldMk cId="535031963" sldId="260"/>
        </pc:sldMkLst>
        <pc:spChg chg="add del mod">
          <ac:chgData name="Rooij - van der Pol, Jennefer de" userId="0e2ae90c-396a-4301-b04b-805c6a7d21bb" providerId="ADAL" clId="{6950D02D-1CDB-49F2-BF54-F7495D32568A}" dt="2019-05-30T06:37:14.112" v="510" actId="255"/>
          <ac:spMkLst>
            <pc:docMk/>
            <pc:sldMk cId="535031963" sldId="260"/>
            <ac:spMk id="2" creationId="{2D82CEE1-7585-420B-9567-6302E30EBAAE}"/>
          </ac:spMkLst>
        </pc:spChg>
        <pc:spChg chg="del">
          <ac:chgData name="Rooij - van der Pol, Jennefer de" userId="0e2ae90c-396a-4301-b04b-805c6a7d21bb" providerId="ADAL" clId="{6950D02D-1CDB-49F2-BF54-F7495D32568A}" dt="2019-05-30T06:32:22.244" v="461" actId="478"/>
          <ac:spMkLst>
            <pc:docMk/>
            <pc:sldMk cId="535031963" sldId="260"/>
            <ac:spMk id="3" creationId="{747666FB-B89A-4363-9205-A9638EC8CCF3}"/>
          </ac:spMkLst>
        </pc:spChg>
        <pc:spChg chg="add del">
          <ac:chgData name="Rooij - van der Pol, Jennefer de" userId="0e2ae90c-396a-4301-b04b-805c6a7d21bb" providerId="ADAL" clId="{6950D02D-1CDB-49F2-BF54-F7495D32568A}" dt="2019-05-30T06:35:38.278" v="499" actId="26606"/>
          <ac:spMkLst>
            <pc:docMk/>
            <pc:sldMk cId="535031963" sldId="260"/>
            <ac:spMk id="7" creationId="{9A3D0CE2-91FF-49B3-A5D8-181E900D7501}"/>
          </ac:spMkLst>
        </pc:spChg>
        <pc:spChg chg="add del">
          <ac:chgData name="Rooij - van der Pol, Jennefer de" userId="0e2ae90c-396a-4301-b04b-805c6a7d21bb" providerId="ADAL" clId="{6950D02D-1CDB-49F2-BF54-F7495D32568A}" dt="2019-05-30T06:35:38.278" v="499" actId="26606"/>
          <ac:spMkLst>
            <pc:docMk/>
            <pc:sldMk cId="535031963" sldId="260"/>
            <ac:spMk id="9" creationId="{58AEBD96-C315-4F53-9D9E-0E20E993EBFA}"/>
          </ac:spMkLst>
        </pc:spChg>
        <pc:spChg chg="add del">
          <ac:chgData name="Rooij - van der Pol, Jennefer de" userId="0e2ae90c-396a-4301-b04b-805c6a7d21bb" providerId="ADAL" clId="{6950D02D-1CDB-49F2-BF54-F7495D32568A}" dt="2019-05-30T06:35:38.278" v="499" actId="26606"/>
          <ac:spMkLst>
            <pc:docMk/>
            <pc:sldMk cId="535031963" sldId="260"/>
            <ac:spMk id="11" creationId="{78916AAA-66F6-4DFA-88ED-7E27CF6B8DAD}"/>
          </ac:spMkLst>
        </pc:spChg>
        <pc:spChg chg="add del">
          <ac:chgData name="Rooij - van der Pol, Jennefer de" userId="0e2ae90c-396a-4301-b04b-805c6a7d21bb" providerId="ADAL" clId="{6950D02D-1CDB-49F2-BF54-F7495D32568A}" dt="2019-05-30T06:35:38.278" v="499" actId="26606"/>
          <ac:spMkLst>
            <pc:docMk/>
            <pc:sldMk cId="535031963" sldId="260"/>
            <ac:spMk id="17" creationId="{68C84B8E-16E8-4E54-B4AC-84CE51595508}"/>
          </ac:spMkLst>
        </pc:spChg>
        <pc:spChg chg="add del">
          <ac:chgData name="Rooij - van der Pol, Jennefer de" userId="0e2ae90c-396a-4301-b04b-805c6a7d21bb" providerId="ADAL" clId="{6950D02D-1CDB-49F2-BF54-F7495D32568A}" dt="2019-05-30T06:35:38.278" v="499" actId="26606"/>
          <ac:spMkLst>
            <pc:docMk/>
            <pc:sldMk cId="535031963" sldId="260"/>
            <ac:spMk id="19" creationId="{ECE9EEEA-5DB7-4DC7-AF9F-74D1C19B7E2E}"/>
          </ac:spMkLst>
        </pc:spChg>
        <pc:spChg chg="add del">
          <ac:chgData name="Rooij - van der Pol, Jennefer de" userId="0e2ae90c-396a-4301-b04b-805c6a7d21bb" providerId="ADAL" clId="{6950D02D-1CDB-49F2-BF54-F7495D32568A}" dt="2019-05-30T06:35:38.278" v="499" actId="26606"/>
          <ac:spMkLst>
            <pc:docMk/>
            <pc:sldMk cId="535031963" sldId="260"/>
            <ac:spMk id="21" creationId="{DF199147-B958-49C0-9BE2-65BDD892F2BB}"/>
          </ac:spMkLst>
        </pc:spChg>
        <pc:spChg chg="add del">
          <ac:chgData name="Rooij - van der Pol, Jennefer de" userId="0e2ae90c-396a-4301-b04b-805c6a7d21bb" providerId="ADAL" clId="{6950D02D-1CDB-49F2-BF54-F7495D32568A}" dt="2019-05-30T06:35:38.278" v="499" actId="26606"/>
          <ac:spMkLst>
            <pc:docMk/>
            <pc:sldMk cId="535031963" sldId="260"/>
            <ac:spMk id="23" creationId="{EF70505D-EC2C-4D1A-86DE-2583778074ED}"/>
          </ac:spMkLst>
        </pc:spChg>
        <pc:spChg chg="add del">
          <ac:chgData name="Rooij - van der Pol, Jennefer de" userId="0e2ae90c-396a-4301-b04b-805c6a7d21bb" providerId="ADAL" clId="{6950D02D-1CDB-49F2-BF54-F7495D32568A}" dt="2019-05-30T06:36:44.202" v="507" actId="26606"/>
          <ac:spMkLst>
            <pc:docMk/>
            <pc:sldMk cId="535031963" sldId="260"/>
            <ac:spMk id="34" creationId="{F44B2CE7-FD25-42E3-AB52-73B889FDAC4C}"/>
          </ac:spMkLst>
        </pc:spChg>
        <pc:spChg chg="add del">
          <ac:chgData name="Rooij - van der Pol, Jennefer de" userId="0e2ae90c-396a-4301-b04b-805c6a7d21bb" providerId="ADAL" clId="{6950D02D-1CDB-49F2-BF54-F7495D32568A}" dt="2019-05-30T06:36:44.202" v="507" actId="26606"/>
          <ac:spMkLst>
            <pc:docMk/>
            <pc:sldMk cId="535031963" sldId="260"/>
            <ac:spMk id="36" creationId="{4CEA8393-144C-4FCF-9A6C-1102F988A207}"/>
          </ac:spMkLst>
        </pc:spChg>
        <pc:spChg chg="add del">
          <ac:chgData name="Rooij - van der Pol, Jennefer de" userId="0e2ae90c-396a-4301-b04b-805c6a7d21bb" providerId="ADAL" clId="{6950D02D-1CDB-49F2-BF54-F7495D32568A}" dt="2019-05-30T06:36:44.202" v="507" actId="26606"/>
          <ac:spMkLst>
            <pc:docMk/>
            <pc:sldMk cId="535031963" sldId="260"/>
            <ac:spMk id="38" creationId="{35C31E2E-65FD-40B6-B604-C096F5B75FCF}"/>
          </ac:spMkLst>
        </pc:spChg>
        <pc:spChg chg="add del">
          <ac:chgData name="Rooij - van der Pol, Jennefer de" userId="0e2ae90c-396a-4301-b04b-805c6a7d21bb" providerId="ADAL" clId="{6950D02D-1CDB-49F2-BF54-F7495D32568A}" dt="2019-05-30T06:36:44.202" v="507" actId="26606"/>
          <ac:spMkLst>
            <pc:docMk/>
            <pc:sldMk cId="535031963" sldId="260"/>
            <ac:spMk id="44" creationId="{A5D193CF-DFF5-4D9E-9479-AFEA04631AD2}"/>
          </ac:spMkLst>
        </pc:spChg>
        <pc:spChg chg="add del">
          <ac:chgData name="Rooij - van der Pol, Jennefer de" userId="0e2ae90c-396a-4301-b04b-805c6a7d21bb" providerId="ADAL" clId="{6950D02D-1CDB-49F2-BF54-F7495D32568A}" dt="2019-05-30T06:36:44.202" v="507" actId="26606"/>
          <ac:spMkLst>
            <pc:docMk/>
            <pc:sldMk cId="535031963" sldId="260"/>
            <ac:spMk id="46" creationId="{D399AFD5-A2D3-443B-A1A8-FC933DAEEA0A}"/>
          </ac:spMkLst>
        </pc:spChg>
        <pc:spChg chg="add del">
          <ac:chgData name="Rooij - van der Pol, Jennefer de" userId="0e2ae90c-396a-4301-b04b-805c6a7d21bb" providerId="ADAL" clId="{6950D02D-1CDB-49F2-BF54-F7495D32568A}" dt="2019-05-30T06:36:44.202" v="507" actId="26606"/>
          <ac:spMkLst>
            <pc:docMk/>
            <pc:sldMk cId="535031963" sldId="260"/>
            <ac:spMk id="48" creationId="{1F6153E0-BF99-4257-A3A3-16595490AB29}"/>
          </ac:spMkLst>
        </pc:spChg>
        <pc:spChg chg="add del">
          <ac:chgData name="Rooij - van der Pol, Jennefer de" userId="0e2ae90c-396a-4301-b04b-805c6a7d21bb" providerId="ADAL" clId="{6950D02D-1CDB-49F2-BF54-F7495D32568A}" dt="2019-05-30T06:36:44.202" v="507" actId="26606"/>
          <ac:spMkLst>
            <pc:docMk/>
            <pc:sldMk cId="535031963" sldId="260"/>
            <ac:spMk id="50" creationId="{60C16A56-CE6C-404F-A1C2-DDC40BFEB34B}"/>
          </ac:spMkLst>
        </pc:spChg>
        <pc:spChg chg="add del">
          <ac:chgData name="Rooij - van der Pol, Jennefer de" userId="0e2ae90c-396a-4301-b04b-805c6a7d21bb" providerId="ADAL" clId="{6950D02D-1CDB-49F2-BF54-F7495D32568A}" dt="2019-05-30T06:37:03.831" v="509" actId="26606"/>
          <ac:spMkLst>
            <pc:docMk/>
            <pc:sldMk cId="535031963" sldId="260"/>
            <ac:spMk id="59" creationId="{F44B2CE7-FD25-42E3-AB52-73B889FDAC4C}"/>
          </ac:spMkLst>
        </pc:spChg>
        <pc:spChg chg="add del">
          <ac:chgData name="Rooij - van der Pol, Jennefer de" userId="0e2ae90c-396a-4301-b04b-805c6a7d21bb" providerId="ADAL" clId="{6950D02D-1CDB-49F2-BF54-F7495D32568A}" dt="2019-05-30T06:37:03.831" v="509" actId="26606"/>
          <ac:spMkLst>
            <pc:docMk/>
            <pc:sldMk cId="535031963" sldId="260"/>
            <ac:spMk id="61" creationId="{4CEA8393-144C-4FCF-9A6C-1102F988A207}"/>
          </ac:spMkLst>
        </pc:spChg>
        <pc:spChg chg="add del">
          <ac:chgData name="Rooij - van der Pol, Jennefer de" userId="0e2ae90c-396a-4301-b04b-805c6a7d21bb" providerId="ADAL" clId="{6950D02D-1CDB-49F2-BF54-F7495D32568A}" dt="2019-05-30T06:37:03.831" v="509" actId="26606"/>
          <ac:spMkLst>
            <pc:docMk/>
            <pc:sldMk cId="535031963" sldId="260"/>
            <ac:spMk id="63" creationId="{35C31E2E-65FD-40B6-B604-C096F5B75FCF}"/>
          </ac:spMkLst>
        </pc:spChg>
        <pc:spChg chg="add del">
          <ac:chgData name="Rooij - van der Pol, Jennefer de" userId="0e2ae90c-396a-4301-b04b-805c6a7d21bb" providerId="ADAL" clId="{6950D02D-1CDB-49F2-BF54-F7495D32568A}" dt="2019-05-30T06:37:03.831" v="509" actId="26606"/>
          <ac:spMkLst>
            <pc:docMk/>
            <pc:sldMk cId="535031963" sldId="260"/>
            <ac:spMk id="69" creationId="{D34FBC04-57AB-4095-AAB5-728DB56603D1}"/>
          </ac:spMkLst>
        </pc:spChg>
        <pc:spChg chg="add del">
          <ac:chgData name="Rooij - van der Pol, Jennefer de" userId="0e2ae90c-396a-4301-b04b-805c6a7d21bb" providerId="ADAL" clId="{6950D02D-1CDB-49F2-BF54-F7495D32568A}" dt="2019-05-30T06:37:03.831" v="509" actId="26606"/>
          <ac:spMkLst>
            <pc:docMk/>
            <pc:sldMk cId="535031963" sldId="260"/>
            <ac:spMk id="71" creationId="{F86959FB-5C68-4CF9-AC58-12D3CF3AF24F}"/>
          </ac:spMkLst>
        </pc:spChg>
        <pc:spChg chg="add del">
          <ac:chgData name="Rooij - van der Pol, Jennefer de" userId="0e2ae90c-396a-4301-b04b-805c6a7d21bb" providerId="ADAL" clId="{6950D02D-1CDB-49F2-BF54-F7495D32568A}" dt="2019-05-30T06:37:03.831" v="509" actId="26606"/>
          <ac:spMkLst>
            <pc:docMk/>
            <pc:sldMk cId="535031963" sldId="260"/>
            <ac:spMk id="73" creationId="{20941E39-22F7-4792-9F18-488C68FEA5F0}"/>
          </ac:spMkLst>
        </pc:spChg>
        <pc:spChg chg="add del">
          <ac:chgData name="Rooij - van der Pol, Jennefer de" userId="0e2ae90c-396a-4301-b04b-805c6a7d21bb" providerId="ADAL" clId="{6950D02D-1CDB-49F2-BF54-F7495D32568A}" dt="2019-05-30T06:37:03.831" v="509" actId="26606"/>
          <ac:spMkLst>
            <pc:docMk/>
            <pc:sldMk cId="535031963" sldId="260"/>
            <ac:spMk id="75" creationId="{93BE7253-4D33-466B-A636-651F30502155}"/>
          </ac:spMkLst>
        </pc:spChg>
        <pc:spChg chg="add">
          <ac:chgData name="Rooij - van der Pol, Jennefer de" userId="0e2ae90c-396a-4301-b04b-805c6a7d21bb" providerId="ADAL" clId="{6950D02D-1CDB-49F2-BF54-F7495D32568A}" dt="2019-05-30T06:37:03.831" v="509" actId="26606"/>
          <ac:spMkLst>
            <pc:docMk/>
            <pc:sldMk cId="535031963" sldId="260"/>
            <ac:spMk id="84" creationId="{F44B2CE7-FD25-42E3-AB52-73B889FDAC4C}"/>
          </ac:spMkLst>
        </pc:spChg>
        <pc:spChg chg="add">
          <ac:chgData name="Rooij - van der Pol, Jennefer de" userId="0e2ae90c-396a-4301-b04b-805c6a7d21bb" providerId="ADAL" clId="{6950D02D-1CDB-49F2-BF54-F7495D32568A}" dt="2019-05-30T06:37:03.831" v="509" actId="26606"/>
          <ac:spMkLst>
            <pc:docMk/>
            <pc:sldMk cId="535031963" sldId="260"/>
            <ac:spMk id="86" creationId="{4CEA8393-144C-4FCF-9A6C-1102F988A207}"/>
          </ac:spMkLst>
        </pc:spChg>
        <pc:spChg chg="add">
          <ac:chgData name="Rooij - van der Pol, Jennefer de" userId="0e2ae90c-396a-4301-b04b-805c6a7d21bb" providerId="ADAL" clId="{6950D02D-1CDB-49F2-BF54-F7495D32568A}" dt="2019-05-30T06:37:03.831" v="509" actId="26606"/>
          <ac:spMkLst>
            <pc:docMk/>
            <pc:sldMk cId="535031963" sldId="260"/>
            <ac:spMk id="88" creationId="{35C31E2E-65FD-40B6-B604-C096F5B75FCF}"/>
          </ac:spMkLst>
        </pc:spChg>
        <pc:spChg chg="add">
          <ac:chgData name="Rooij - van der Pol, Jennefer de" userId="0e2ae90c-396a-4301-b04b-805c6a7d21bb" providerId="ADAL" clId="{6950D02D-1CDB-49F2-BF54-F7495D32568A}" dt="2019-05-30T06:37:03.831" v="509" actId="26606"/>
          <ac:spMkLst>
            <pc:docMk/>
            <pc:sldMk cId="535031963" sldId="260"/>
            <ac:spMk id="94" creationId="{CFFC7534-D2DC-4722-9610-A8D548B1A80C}"/>
          </ac:spMkLst>
        </pc:spChg>
        <pc:spChg chg="add">
          <ac:chgData name="Rooij - van der Pol, Jennefer de" userId="0e2ae90c-396a-4301-b04b-805c6a7d21bb" providerId="ADAL" clId="{6950D02D-1CDB-49F2-BF54-F7495D32568A}" dt="2019-05-30T06:37:03.831" v="509" actId="26606"/>
          <ac:spMkLst>
            <pc:docMk/>
            <pc:sldMk cId="535031963" sldId="260"/>
            <ac:spMk id="96" creationId="{AE722E31-088F-4298-A111-83EF79556BB4}"/>
          </ac:spMkLst>
        </pc:spChg>
        <pc:spChg chg="add">
          <ac:chgData name="Rooij - van der Pol, Jennefer de" userId="0e2ae90c-396a-4301-b04b-805c6a7d21bb" providerId="ADAL" clId="{6950D02D-1CDB-49F2-BF54-F7495D32568A}" dt="2019-05-30T06:37:03.831" v="509" actId="26606"/>
          <ac:spMkLst>
            <pc:docMk/>
            <pc:sldMk cId="535031963" sldId="260"/>
            <ac:spMk id="98" creationId="{8FC7CA02-3F31-4224-9678-A88447A38945}"/>
          </ac:spMkLst>
        </pc:spChg>
        <pc:spChg chg="add">
          <ac:chgData name="Rooij - van der Pol, Jennefer de" userId="0e2ae90c-396a-4301-b04b-805c6a7d21bb" providerId="ADAL" clId="{6950D02D-1CDB-49F2-BF54-F7495D32568A}" dt="2019-05-30T06:37:03.831" v="509" actId="26606"/>
          <ac:spMkLst>
            <pc:docMk/>
            <pc:sldMk cId="535031963" sldId="260"/>
            <ac:spMk id="100" creationId="{F8C1FA76-2206-46D9-95A5-775468E92B89}"/>
          </ac:spMkLst>
        </pc:spChg>
        <pc:grpChg chg="add del">
          <ac:chgData name="Rooij - van der Pol, Jennefer de" userId="0e2ae90c-396a-4301-b04b-805c6a7d21bb" providerId="ADAL" clId="{6950D02D-1CDB-49F2-BF54-F7495D32568A}" dt="2019-05-30T06:35:38.278" v="499" actId="26606"/>
          <ac:grpSpMkLst>
            <pc:docMk/>
            <pc:sldMk cId="535031963" sldId="260"/>
            <ac:grpSpMk id="13" creationId="{A137D43F-BAD6-47F1-AA65-AEEA38A2FF30}"/>
          </ac:grpSpMkLst>
        </pc:grpChg>
        <pc:grpChg chg="add del">
          <ac:chgData name="Rooij - van der Pol, Jennefer de" userId="0e2ae90c-396a-4301-b04b-805c6a7d21bb" providerId="ADAL" clId="{6950D02D-1CDB-49F2-BF54-F7495D32568A}" dt="2019-05-30T06:35:38.278" v="499" actId="26606"/>
          <ac:grpSpMkLst>
            <pc:docMk/>
            <pc:sldMk cId="535031963" sldId="260"/>
            <ac:grpSpMk id="25" creationId="{2DF20BDF-18D7-4E94-9BA1-9CEB40470CB6}"/>
          </ac:grpSpMkLst>
        </pc:grpChg>
        <pc:grpChg chg="add del">
          <ac:chgData name="Rooij - van der Pol, Jennefer de" userId="0e2ae90c-396a-4301-b04b-805c6a7d21bb" providerId="ADAL" clId="{6950D02D-1CDB-49F2-BF54-F7495D32568A}" dt="2019-05-30T06:36:44.202" v="507" actId="26606"/>
          <ac:grpSpMkLst>
            <pc:docMk/>
            <pc:sldMk cId="535031963" sldId="260"/>
            <ac:grpSpMk id="40" creationId="{A97B9141-8535-472D-B922-E499D77F8CFD}"/>
          </ac:grpSpMkLst>
        </pc:grpChg>
        <pc:grpChg chg="add del">
          <ac:chgData name="Rooij - van der Pol, Jennefer de" userId="0e2ae90c-396a-4301-b04b-805c6a7d21bb" providerId="ADAL" clId="{6950D02D-1CDB-49F2-BF54-F7495D32568A}" dt="2019-05-30T06:36:44.202" v="507" actId="26606"/>
          <ac:grpSpMkLst>
            <pc:docMk/>
            <pc:sldMk cId="535031963" sldId="260"/>
            <ac:grpSpMk id="52" creationId="{07E5451F-66A4-42A9-944B-F73FAAE44025}"/>
          </ac:grpSpMkLst>
        </pc:grpChg>
        <pc:grpChg chg="add del">
          <ac:chgData name="Rooij - van der Pol, Jennefer de" userId="0e2ae90c-396a-4301-b04b-805c6a7d21bb" providerId="ADAL" clId="{6950D02D-1CDB-49F2-BF54-F7495D32568A}" dt="2019-05-30T06:37:03.831" v="509" actId="26606"/>
          <ac:grpSpMkLst>
            <pc:docMk/>
            <pc:sldMk cId="535031963" sldId="260"/>
            <ac:grpSpMk id="65" creationId="{A97B9141-8535-472D-B922-E499D77F8CFD}"/>
          </ac:grpSpMkLst>
        </pc:grpChg>
        <pc:grpChg chg="add del">
          <ac:chgData name="Rooij - van der Pol, Jennefer de" userId="0e2ae90c-396a-4301-b04b-805c6a7d21bb" providerId="ADAL" clId="{6950D02D-1CDB-49F2-BF54-F7495D32568A}" dt="2019-05-30T06:37:03.831" v="509" actId="26606"/>
          <ac:grpSpMkLst>
            <pc:docMk/>
            <pc:sldMk cId="535031963" sldId="260"/>
            <ac:grpSpMk id="77" creationId="{249A8E0B-540E-4FFF-A9D3-1CCDAA4E8B13}"/>
          </ac:grpSpMkLst>
        </pc:grpChg>
        <pc:grpChg chg="add">
          <ac:chgData name="Rooij - van der Pol, Jennefer de" userId="0e2ae90c-396a-4301-b04b-805c6a7d21bb" providerId="ADAL" clId="{6950D02D-1CDB-49F2-BF54-F7495D32568A}" dt="2019-05-30T06:37:03.831" v="509" actId="26606"/>
          <ac:grpSpMkLst>
            <pc:docMk/>
            <pc:sldMk cId="535031963" sldId="260"/>
            <ac:grpSpMk id="90" creationId="{A97B9141-8535-472D-B922-E499D77F8CFD}"/>
          </ac:grpSpMkLst>
        </pc:grpChg>
        <pc:grpChg chg="add">
          <ac:chgData name="Rooij - van der Pol, Jennefer de" userId="0e2ae90c-396a-4301-b04b-805c6a7d21bb" providerId="ADAL" clId="{6950D02D-1CDB-49F2-BF54-F7495D32568A}" dt="2019-05-30T06:37:03.831" v="509" actId="26606"/>
          <ac:grpSpMkLst>
            <pc:docMk/>
            <pc:sldMk cId="535031963" sldId="260"/>
            <ac:grpSpMk id="102" creationId="{0320E753-2761-4BF3-884D-CD5C1D82DD7A}"/>
          </ac:grpSpMkLst>
        </pc:grpChg>
        <pc:picChg chg="add mod">
          <ac:chgData name="Rooij - van der Pol, Jennefer de" userId="0e2ae90c-396a-4301-b04b-805c6a7d21bb" providerId="ADAL" clId="{6950D02D-1CDB-49F2-BF54-F7495D32568A}" dt="2019-05-30T06:37:20.536" v="512" actId="1076"/>
          <ac:picMkLst>
            <pc:docMk/>
            <pc:sldMk cId="535031963" sldId="260"/>
            <ac:picMk id="5" creationId="{2001548E-EDEA-45A9-8E7F-8A4C5F005C1A}"/>
          </ac:picMkLst>
        </pc:picChg>
        <pc:picChg chg="add mod">
          <ac:chgData name="Rooij - van der Pol, Jennefer de" userId="0e2ae90c-396a-4301-b04b-805c6a7d21bb" providerId="ADAL" clId="{6950D02D-1CDB-49F2-BF54-F7495D32568A}" dt="2019-05-30T06:37:36.556" v="514" actId="1076"/>
          <ac:picMkLst>
            <pc:docMk/>
            <pc:sldMk cId="535031963" sldId="260"/>
            <ac:picMk id="8" creationId="{B572ED36-9863-4919-B415-9E63C9CF8526}"/>
          </ac:picMkLst>
        </pc:picChg>
        <pc:picChg chg="add del">
          <ac:chgData name="Rooij - van der Pol, Jennefer de" userId="0e2ae90c-396a-4301-b04b-805c6a7d21bb" providerId="ADAL" clId="{6950D02D-1CDB-49F2-BF54-F7495D32568A}" dt="2019-05-30T06:36:14.586" v="503" actId="478"/>
          <ac:picMkLst>
            <pc:docMk/>
            <pc:sldMk cId="535031963" sldId="260"/>
            <ac:picMk id="31" creationId="{0C303BCD-C4BB-4A92-AA48-8A4AD560DC4E}"/>
          </ac:picMkLst>
        </pc:picChg>
      </pc:sldChg>
      <pc:sldChg chg="addSp delSp modSp add del mod setBg delDesignElem">
        <pc:chgData name="Rooij - van der Pol, Jennefer de" userId="0e2ae90c-396a-4301-b04b-805c6a7d21bb" providerId="ADAL" clId="{6950D02D-1CDB-49F2-BF54-F7495D32568A}" dt="2019-05-30T06:31:41.235" v="458" actId="2696"/>
        <pc:sldMkLst>
          <pc:docMk/>
          <pc:sldMk cId="1268747147" sldId="260"/>
        </pc:sldMkLst>
        <pc:spChg chg="del mod">
          <ac:chgData name="Rooij - van der Pol, Jennefer de" userId="0e2ae90c-396a-4301-b04b-805c6a7d21bb" providerId="ADAL" clId="{6950D02D-1CDB-49F2-BF54-F7495D32568A}" dt="2019-05-30T06:28:07.481" v="449" actId="478"/>
          <ac:spMkLst>
            <pc:docMk/>
            <pc:sldMk cId="1268747147" sldId="260"/>
            <ac:spMk id="2" creationId="{66A0B800-61F6-425A-B949-8E531E0BE49A}"/>
          </ac:spMkLst>
        </pc:spChg>
        <pc:spChg chg="del mod">
          <ac:chgData name="Rooij - van der Pol, Jennefer de" userId="0e2ae90c-396a-4301-b04b-805c6a7d21bb" providerId="ADAL" clId="{6950D02D-1CDB-49F2-BF54-F7495D32568A}" dt="2019-05-30T05:49:11.672" v="261" actId="931"/>
          <ac:spMkLst>
            <pc:docMk/>
            <pc:sldMk cId="1268747147" sldId="260"/>
            <ac:spMk id="3" creationId="{5A956E58-C551-4634-95C1-92AFB167634D}"/>
          </ac:spMkLst>
        </pc:spChg>
        <pc:spChg chg="add del mod">
          <ac:chgData name="Rooij - van der Pol, Jennefer de" userId="0e2ae90c-396a-4301-b04b-805c6a7d21bb" providerId="ADAL" clId="{6950D02D-1CDB-49F2-BF54-F7495D32568A}" dt="2019-05-30T06:27:28.097" v="445" actId="478"/>
          <ac:spMkLst>
            <pc:docMk/>
            <pc:sldMk cId="1268747147" sldId="260"/>
            <ac:spMk id="7" creationId="{9C87ECBB-AD80-44D8-9F83-4A5F5DEABF9B}"/>
          </ac:spMkLst>
        </pc:spChg>
        <pc:spChg chg="add del">
          <ac:chgData name="Rooij - van der Pol, Jennefer de" userId="0e2ae90c-396a-4301-b04b-805c6a7d21bb" providerId="ADAL" clId="{6950D02D-1CDB-49F2-BF54-F7495D32568A}" dt="2019-05-30T06:27:51.082" v="446" actId="26606"/>
          <ac:spMkLst>
            <pc:docMk/>
            <pc:sldMk cId="1268747147" sldId="260"/>
            <ac:spMk id="8" creationId="{4FCA88C2-C73C-4062-A097-8FBCE3090BEA}"/>
          </ac:spMkLst>
        </pc:spChg>
        <pc:spChg chg="add mod">
          <ac:chgData name="Rooij - van der Pol, Jennefer de" userId="0e2ae90c-396a-4301-b04b-805c6a7d21bb" providerId="ADAL" clId="{6950D02D-1CDB-49F2-BF54-F7495D32568A}" dt="2019-05-30T06:29:32.873" v="454" actId="26606"/>
          <ac:spMkLst>
            <pc:docMk/>
            <pc:sldMk cId="1268747147" sldId="260"/>
            <ac:spMk id="9" creationId="{AB4CB231-26A3-4719-82B7-332F1CDF4C2D}"/>
          </ac:spMkLst>
        </pc:spChg>
        <pc:spChg chg="add del">
          <ac:chgData name="Rooij - van der Pol, Jennefer de" userId="0e2ae90c-396a-4301-b04b-805c6a7d21bb" providerId="ADAL" clId="{6950D02D-1CDB-49F2-BF54-F7495D32568A}" dt="2019-05-30T06:27:51.082" v="446" actId="26606"/>
          <ac:spMkLst>
            <pc:docMk/>
            <pc:sldMk cId="1268747147" sldId="260"/>
            <ac:spMk id="10" creationId="{83981C21-E132-4402-B31B-D725C1CE77D2}"/>
          </ac:spMkLst>
        </pc:spChg>
        <pc:spChg chg="add del">
          <ac:chgData name="Rooij - van der Pol, Jennefer de" userId="0e2ae90c-396a-4301-b04b-805c6a7d21bb" providerId="ADAL" clId="{6950D02D-1CDB-49F2-BF54-F7495D32568A}" dt="2019-05-30T06:27:51.082" v="446" actId="26606"/>
          <ac:spMkLst>
            <pc:docMk/>
            <pc:sldMk cId="1268747147" sldId="260"/>
            <ac:spMk id="12" creationId="{6A685C77-4E84-486A-9AE5-F3635BE98EFB}"/>
          </ac:spMkLst>
        </pc:spChg>
        <pc:spChg chg="add del">
          <ac:chgData name="Rooij - van der Pol, Jennefer de" userId="0e2ae90c-396a-4301-b04b-805c6a7d21bb" providerId="ADAL" clId="{6950D02D-1CDB-49F2-BF54-F7495D32568A}" dt="2019-05-30T06:27:51.082" v="446" actId="26606"/>
          <ac:spMkLst>
            <pc:docMk/>
            <pc:sldMk cId="1268747147" sldId="260"/>
            <ac:spMk id="14" creationId="{E55C1C3E-5158-47F3-8FD9-14B22C3E6EAD}"/>
          </ac:spMkLst>
        </pc:spChg>
        <pc:spChg chg="add del">
          <ac:chgData name="Rooij - van der Pol, Jennefer de" userId="0e2ae90c-396a-4301-b04b-805c6a7d21bb" providerId="ADAL" clId="{6950D02D-1CDB-49F2-BF54-F7495D32568A}" dt="2019-05-30T06:29:32.873" v="454" actId="26606"/>
          <ac:spMkLst>
            <pc:docMk/>
            <pc:sldMk cId="1268747147" sldId="260"/>
            <ac:spMk id="16" creationId="{9A3D0CE2-91FF-49B3-A5D8-181E900D7501}"/>
          </ac:spMkLst>
        </pc:spChg>
        <pc:spChg chg="add del">
          <ac:chgData name="Rooij - van der Pol, Jennefer de" userId="0e2ae90c-396a-4301-b04b-805c6a7d21bb" providerId="ADAL" clId="{6950D02D-1CDB-49F2-BF54-F7495D32568A}" dt="2019-05-30T05:49:50.137" v="267" actId="26606"/>
          <ac:spMkLst>
            <pc:docMk/>
            <pc:sldMk cId="1268747147" sldId="260"/>
            <ac:spMk id="19" creationId="{9BE9D99F-5D95-4DAF-8AE1-AC88269EC1DD}"/>
          </ac:spMkLst>
        </pc:spChg>
        <pc:spChg chg="add del">
          <ac:chgData name="Rooij - van der Pol, Jennefer de" userId="0e2ae90c-396a-4301-b04b-805c6a7d21bb" providerId="ADAL" clId="{6950D02D-1CDB-49F2-BF54-F7495D32568A}" dt="2019-05-30T06:29:32.873" v="454" actId="26606"/>
          <ac:spMkLst>
            <pc:docMk/>
            <pc:sldMk cId="1268747147" sldId="260"/>
            <ac:spMk id="21" creationId="{58AEBD96-C315-4F53-9D9E-0E20E993EBFA}"/>
          </ac:spMkLst>
        </pc:spChg>
        <pc:spChg chg="add del">
          <ac:chgData name="Rooij - van der Pol, Jennefer de" userId="0e2ae90c-396a-4301-b04b-805c6a7d21bb" providerId="ADAL" clId="{6950D02D-1CDB-49F2-BF54-F7495D32568A}" dt="2019-05-30T05:49:50.137" v="267" actId="26606"/>
          <ac:spMkLst>
            <pc:docMk/>
            <pc:sldMk cId="1268747147" sldId="260"/>
            <ac:spMk id="22" creationId="{6709138F-8BF1-40DF-B2EB-61DEDE1D3218}"/>
          </ac:spMkLst>
        </pc:spChg>
        <pc:spChg chg="add del">
          <ac:chgData name="Rooij - van der Pol, Jennefer de" userId="0e2ae90c-396a-4301-b04b-805c6a7d21bb" providerId="ADAL" clId="{6950D02D-1CDB-49F2-BF54-F7495D32568A}" dt="2019-05-30T06:29:32.873" v="454" actId="26606"/>
          <ac:spMkLst>
            <pc:docMk/>
            <pc:sldMk cId="1268747147" sldId="260"/>
            <ac:spMk id="23" creationId="{78916AAA-66F6-4DFA-88ED-7E27CF6B8DAD}"/>
          </ac:spMkLst>
        </pc:spChg>
        <pc:spChg chg="add del">
          <ac:chgData name="Rooij - van der Pol, Jennefer de" userId="0e2ae90c-396a-4301-b04b-805c6a7d21bb" providerId="ADAL" clId="{6950D02D-1CDB-49F2-BF54-F7495D32568A}" dt="2019-05-30T05:49:50.137" v="267" actId="26606"/>
          <ac:spMkLst>
            <pc:docMk/>
            <pc:sldMk cId="1268747147" sldId="260"/>
            <ac:spMk id="28" creationId="{7ED76833-0D4E-42A8-AEF4-8853ADB0E8F9}"/>
          </ac:spMkLst>
        </pc:spChg>
        <pc:spChg chg="add del">
          <ac:chgData name="Rooij - van der Pol, Jennefer de" userId="0e2ae90c-396a-4301-b04b-805c6a7d21bb" providerId="ADAL" clId="{6950D02D-1CDB-49F2-BF54-F7495D32568A}" dt="2019-05-30T06:29:32.873" v="454" actId="26606"/>
          <ac:spMkLst>
            <pc:docMk/>
            <pc:sldMk cId="1268747147" sldId="260"/>
            <ac:spMk id="29" creationId="{68C84B8E-16E8-4E54-B4AC-84CE51595508}"/>
          </ac:spMkLst>
        </pc:spChg>
        <pc:spChg chg="add del">
          <ac:chgData name="Rooij - van der Pol, Jennefer de" userId="0e2ae90c-396a-4301-b04b-805c6a7d21bb" providerId="ADAL" clId="{6950D02D-1CDB-49F2-BF54-F7495D32568A}" dt="2019-05-30T06:29:32.873" v="454" actId="26606"/>
          <ac:spMkLst>
            <pc:docMk/>
            <pc:sldMk cId="1268747147" sldId="260"/>
            <ac:spMk id="31" creationId="{ECE9EEEA-5DB7-4DC7-AF9F-74D1C19B7E2E}"/>
          </ac:spMkLst>
        </pc:spChg>
        <pc:spChg chg="add del">
          <ac:chgData name="Rooij - van der Pol, Jennefer de" userId="0e2ae90c-396a-4301-b04b-805c6a7d21bb" providerId="ADAL" clId="{6950D02D-1CDB-49F2-BF54-F7495D32568A}" dt="2019-05-30T06:29:32.873" v="454" actId="26606"/>
          <ac:spMkLst>
            <pc:docMk/>
            <pc:sldMk cId="1268747147" sldId="260"/>
            <ac:spMk id="33" creationId="{DF199147-B958-49C0-9BE2-65BDD892F2BB}"/>
          </ac:spMkLst>
        </pc:spChg>
        <pc:spChg chg="add del">
          <ac:chgData name="Rooij - van der Pol, Jennefer de" userId="0e2ae90c-396a-4301-b04b-805c6a7d21bb" providerId="ADAL" clId="{6950D02D-1CDB-49F2-BF54-F7495D32568A}" dt="2019-05-30T06:29:32.873" v="454" actId="26606"/>
          <ac:spMkLst>
            <pc:docMk/>
            <pc:sldMk cId="1268747147" sldId="260"/>
            <ac:spMk id="35" creationId="{EF70505D-EC2C-4D1A-86DE-2583778074ED}"/>
          </ac:spMkLst>
        </pc:spChg>
        <pc:spChg chg="add del">
          <ac:chgData name="Rooij - van der Pol, Jennefer de" userId="0e2ae90c-396a-4301-b04b-805c6a7d21bb" providerId="ADAL" clId="{6950D02D-1CDB-49F2-BF54-F7495D32568A}" dt="2019-05-30T06:29:32.873" v="454" actId="26606"/>
          <ac:spMkLst>
            <pc:docMk/>
            <pc:sldMk cId="1268747147" sldId="260"/>
            <ac:spMk id="44" creationId="{9A3D0CE2-91FF-49B3-A5D8-181E900D7501}"/>
          </ac:spMkLst>
        </pc:spChg>
        <pc:spChg chg="add del">
          <ac:chgData name="Rooij - van der Pol, Jennefer de" userId="0e2ae90c-396a-4301-b04b-805c6a7d21bb" providerId="ADAL" clId="{6950D02D-1CDB-49F2-BF54-F7495D32568A}" dt="2019-05-30T06:29:32.873" v="454" actId="26606"/>
          <ac:spMkLst>
            <pc:docMk/>
            <pc:sldMk cId="1268747147" sldId="260"/>
            <ac:spMk id="46" creationId="{58AEBD96-C315-4F53-9D9E-0E20E993EBFA}"/>
          </ac:spMkLst>
        </pc:spChg>
        <pc:spChg chg="add del">
          <ac:chgData name="Rooij - van der Pol, Jennefer de" userId="0e2ae90c-396a-4301-b04b-805c6a7d21bb" providerId="ADAL" clId="{6950D02D-1CDB-49F2-BF54-F7495D32568A}" dt="2019-05-30T06:29:32.873" v="454" actId="26606"/>
          <ac:spMkLst>
            <pc:docMk/>
            <pc:sldMk cId="1268747147" sldId="260"/>
            <ac:spMk id="48" creationId="{78916AAA-66F6-4DFA-88ED-7E27CF6B8DAD}"/>
          </ac:spMkLst>
        </pc:spChg>
        <pc:spChg chg="add del">
          <ac:chgData name="Rooij - van der Pol, Jennefer de" userId="0e2ae90c-396a-4301-b04b-805c6a7d21bb" providerId="ADAL" clId="{6950D02D-1CDB-49F2-BF54-F7495D32568A}" dt="2019-05-30T06:29:32.873" v="454" actId="26606"/>
          <ac:spMkLst>
            <pc:docMk/>
            <pc:sldMk cId="1268747147" sldId="260"/>
            <ac:spMk id="54" creationId="{C3D25154-9EF7-4C33-9AAC-7B3BE089FE0A}"/>
          </ac:spMkLst>
        </pc:spChg>
        <pc:spChg chg="add del">
          <ac:chgData name="Rooij - van der Pol, Jennefer de" userId="0e2ae90c-396a-4301-b04b-805c6a7d21bb" providerId="ADAL" clId="{6950D02D-1CDB-49F2-BF54-F7495D32568A}" dt="2019-05-30T06:29:32.873" v="454" actId="26606"/>
          <ac:spMkLst>
            <pc:docMk/>
            <pc:sldMk cId="1268747147" sldId="260"/>
            <ac:spMk id="56" creationId="{1604E8C0-C927-4C06-A96A-BF3323BA76D2}"/>
          </ac:spMkLst>
        </pc:spChg>
        <pc:grpChg chg="add del">
          <ac:chgData name="Rooij - van der Pol, Jennefer de" userId="0e2ae90c-396a-4301-b04b-805c6a7d21bb" providerId="ADAL" clId="{6950D02D-1CDB-49F2-BF54-F7495D32568A}" dt="2019-05-30T05:49:50.137" v="267" actId="26606"/>
          <ac:grpSpMkLst>
            <pc:docMk/>
            <pc:sldMk cId="1268747147" sldId="260"/>
            <ac:grpSpMk id="24" creationId="{8390D0A1-1C50-4248-A68B-7D09D8B4100D}"/>
          </ac:grpSpMkLst>
        </pc:grpChg>
        <pc:grpChg chg="add del">
          <ac:chgData name="Rooij - van der Pol, Jennefer de" userId="0e2ae90c-396a-4301-b04b-805c6a7d21bb" providerId="ADAL" clId="{6950D02D-1CDB-49F2-BF54-F7495D32568A}" dt="2019-05-30T06:29:32.873" v="454" actId="26606"/>
          <ac:grpSpMkLst>
            <pc:docMk/>
            <pc:sldMk cId="1268747147" sldId="260"/>
            <ac:grpSpMk id="25" creationId="{A137D43F-BAD6-47F1-AA65-AEEA38A2FF30}"/>
          </ac:grpSpMkLst>
        </pc:grpChg>
        <pc:grpChg chg="add del">
          <ac:chgData name="Rooij - van der Pol, Jennefer de" userId="0e2ae90c-396a-4301-b04b-805c6a7d21bb" providerId="ADAL" clId="{6950D02D-1CDB-49F2-BF54-F7495D32568A}" dt="2019-05-30T06:29:32.873" v="454" actId="26606"/>
          <ac:grpSpMkLst>
            <pc:docMk/>
            <pc:sldMk cId="1268747147" sldId="260"/>
            <ac:grpSpMk id="37" creationId="{2DF20BDF-18D7-4E94-9BA1-9CEB40470CB6}"/>
          </ac:grpSpMkLst>
        </pc:grpChg>
        <pc:grpChg chg="add del">
          <ac:chgData name="Rooij - van der Pol, Jennefer de" userId="0e2ae90c-396a-4301-b04b-805c6a7d21bb" providerId="ADAL" clId="{6950D02D-1CDB-49F2-BF54-F7495D32568A}" dt="2019-05-30T06:29:32.873" v="454" actId="26606"/>
          <ac:grpSpMkLst>
            <pc:docMk/>
            <pc:sldMk cId="1268747147" sldId="260"/>
            <ac:grpSpMk id="50" creationId="{A137D43F-BAD6-47F1-AA65-AEEA38A2FF30}"/>
          </ac:grpSpMkLst>
        </pc:grpChg>
        <pc:grpChg chg="add del">
          <ac:chgData name="Rooij - van der Pol, Jennefer de" userId="0e2ae90c-396a-4301-b04b-805c6a7d21bb" providerId="ADAL" clId="{6950D02D-1CDB-49F2-BF54-F7495D32568A}" dt="2019-05-30T06:29:32.873" v="454" actId="26606"/>
          <ac:grpSpMkLst>
            <pc:docMk/>
            <pc:sldMk cId="1268747147" sldId="260"/>
            <ac:grpSpMk id="58" creationId="{9DCECFD5-4C30-4892-9FF0-540E17955A55}"/>
          </ac:grpSpMkLst>
        </pc:grpChg>
        <pc:picChg chg="add del mod">
          <ac:chgData name="Rooij - van der Pol, Jennefer de" userId="0e2ae90c-396a-4301-b04b-805c6a7d21bb" providerId="ADAL" clId="{6950D02D-1CDB-49F2-BF54-F7495D32568A}" dt="2019-05-30T06:26:49.050" v="444" actId="478"/>
          <ac:picMkLst>
            <pc:docMk/>
            <pc:sldMk cId="1268747147" sldId="260"/>
            <ac:picMk id="5" creationId="{A7B47EC2-0F04-4820-9B37-9BC5B3EEA5E6}"/>
          </ac:picMkLst>
        </pc:picChg>
        <pc:picChg chg="add del">
          <ac:chgData name="Rooij - van der Pol, Jennefer de" userId="0e2ae90c-396a-4301-b04b-805c6a7d21bb" providerId="ADAL" clId="{6950D02D-1CDB-49F2-BF54-F7495D32568A}" dt="2019-05-30T05:49:50.137" v="267" actId="26606"/>
          <ac:picMkLst>
            <pc:docMk/>
            <pc:sldMk cId="1268747147" sldId="260"/>
            <ac:picMk id="17" creationId="{A7B47EC2-0F04-4820-9B37-9BC5B3EEA5E6}"/>
          </ac:picMkLst>
        </pc:picChg>
      </pc:sldChg>
      <pc:sldChg chg="addSp delSp modSp add mod setBg delDesignElem">
        <pc:chgData name="Rooij - van der Pol, Jennefer de" userId="0e2ae90c-396a-4301-b04b-805c6a7d21bb" providerId="ADAL" clId="{6950D02D-1CDB-49F2-BF54-F7495D32568A}" dt="2019-05-30T06:46:49.993" v="571"/>
        <pc:sldMkLst>
          <pc:docMk/>
          <pc:sldMk cId="39772115" sldId="261"/>
        </pc:sldMkLst>
        <pc:spChg chg="mod">
          <ac:chgData name="Rooij - van der Pol, Jennefer de" userId="0e2ae90c-396a-4301-b04b-805c6a7d21bb" providerId="ADAL" clId="{6950D02D-1CDB-49F2-BF54-F7495D32568A}" dt="2019-05-30T06:46:26.651" v="568" actId="1076"/>
          <ac:spMkLst>
            <pc:docMk/>
            <pc:sldMk cId="39772115" sldId="261"/>
            <ac:spMk id="2" creationId="{CA2DBEE3-83D9-4E74-9E26-44712EF7A074}"/>
          </ac:spMkLst>
        </pc:spChg>
        <pc:spChg chg="add">
          <ac:chgData name="Rooij - van der Pol, Jennefer de" userId="0e2ae90c-396a-4301-b04b-805c6a7d21bb" providerId="ADAL" clId="{6950D02D-1CDB-49F2-BF54-F7495D32568A}" dt="2019-05-30T06:45:02.018" v="537" actId="26606"/>
          <ac:spMkLst>
            <pc:docMk/>
            <pc:sldMk cId="39772115" sldId="261"/>
            <ac:spMk id="13" creationId="{F44B2CE7-FD25-42E3-AB52-73B889FDAC4C}"/>
          </ac:spMkLst>
        </pc:spChg>
        <pc:spChg chg="add">
          <ac:chgData name="Rooij - van der Pol, Jennefer de" userId="0e2ae90c-396a-4301-b04b-805c6a7d21bb" providerId="ADAL" clId="{6950D02D-1CDB-49F2-BF54-F7495D32568A}" dt="2019-05-30T06:45:02.018" v="537" actId="26606"/>
          <ac:spMkLst>
            <pc:docMk/>
            <pc:sldMk cId="39772115" sldId="261"/>
            <ac:spMk id="15" creationId="{4CEA8393-144C-4FCF-9A6C-1102F988A207}"/>
          </ac:spMkLst>
        </pc:spChg>
        <pc:spChg chg="add">
          <ac:chgData name="Rooij - van der Pol, Jennefer de" userId="0e2ae90c-396a-4301-b04b-805c6a7d21bb" providerId="ADAL" clId="{6950D02D-1CDB-49F2-BF54-F7495D32568A}" dt="2019-05-30T06:45:02.018" v="537" actId="26606"/>
          <ac:spMkLst>
            <pc:docMk/>
            <pc:sldMk cId="39772115" sldId="261"/>
            <ac:spMk id="17" creationId="{35C31E2E-65FD-40B6-B604-C096F5B75FCF}"/>
          </ac:spMkLst>
        </pc:spChg>
        <pc:spChg chg="del">
          <ac:chgData name="Rooij - van der Pol, Jennefer de" userId="0e2ae90c-396a-4301-b04b-805c6a7d21bb" providerId="ADAL" clId="{6950D02D-1CDB-49F2-BF54-F7495D32568A}" dt="2019-05-30T06:44:45.893" v="536"/>
          <ac:spMkLst>
            <pc:docMk/>
            <pc:sldMk cId="39772115" sldId="261"/>
            <ac:spMk id="22" creationId="{F44B2CE7-FD25-42E3-AB52-73B889FDAC4C}"/>
          </ac:spMkLst>
        </pc:spChg>
        <pc:spChg chg="add">
          <ac:chgData name="Rooij - van der Pol, Jennefer de" userId="0e2ae90c-396a-4301-b04b-805c6a7d21bb" providerId="ADAL" clId="{6950D02D-1CDB-49F2-BF54-F7495D32568A}" dt="2019-05-30T06:45:02.018" v="537" actId="26606"/>
          <ac:spMkLst>
            <pc:docMk/>
            <pc:sldMk cId="39772115" sldId="261"/>
            <ac:spMk id="23" creationId="{A5D193CF-DFF5-4D9E-9479-AFEA04631AD2}"/>
          </ac:spMkLst>
        </pc:spChg>
        <pc:spChg chg="del">
          <ac:chgData name="Rooij - van der Pol, Jennefer de" userId="0e2ae90c-396a-4301-b04b-805c6a7d21bb" providerId="ADAL" clId="{6950D02D-1CDB-49F2-BF54-F7495D32568A}" dt="2019-05-30T06:44:45.893" v="536"/>
          <ac:spMkLst>
            <pc:docMk/>
            <pc:sldMk cId="39772115" sldId="261"/>
            <ac:spMk id="24" creationId="{4CEA8393-144C-4FCF-9A6C-1102F988A207}"/>
          </ac:spMkLst>
        </pc:spChg>
        <pc:spChg chg="add">
          <ac:chgData name="Rooij - van der Pol, Jennefer de" userId="0e2ae90c-396a-4301-b04b-805c6a7d21bb" providerId="ADAL" clId="{6950D02D-1CDB-49F2-BF54-F7495D32568A}" dt="2019-05-30T06:45:02.018" v="537" actId="26606"/>
          <ac:spMkLst>
            <pc:docMk/>
            <pc:sldMk cId="39772115" sldId="261"/>
            <ac:spMk id="25" creationId="{D399AFD5-A2D3-443B-A1A8-FC933DAEEA0A}"/>
          </ac:spMkLst>
        </pc:spChg>
        <pc:spChg chg="del">
          <ac:chgData name="Rooij - van der Pol, Jennefer de" userId="0e2ae90c-396a-4301-b04b-805c6a7d21bb" providerId="ADAL" clId="{6950D02D-1CDB-49F2-BF54-F7495D32568A}" dt="2019-05-30T06:44:45.893" v="536"/>
          <ac:spMkLst>
            <pc:docMk/>
            <pc:sldMk cId="39772115" sldId="261"/>
            <ac:spMk id="26" creationId="{35C31E2E-65FD-40B6-B604-C096F5B75FCF}"/>
          </ac:spMkLst>
        </pc:spChg>
        <pc:spChg chg="add">
          <ac:chgData name="Rooij - van der Pol, Jennefer de" userId="0e2ae90c-396a-4301-b04b-805c6a7d21bb" providerId="ADAL" clId="{6950D02D-1CDB-49F2-BF54-F7495D32568A}" dt="2019-05-30T06:45:02.018" v="537" actId="26606"/>
          <ac:spMkLst>
            <pc:docMk/>
            <pc:sldMk cId="39772115" sldId="261"/>
            <ac:spMk id="27" creationId="{1F6153E0-BF99-4257-A3A3-16595490AB29}"/>
          </ac:spMkLst>
        </pc:spChg>
        <pc:spChg chg="add">
          <ac:chgData name="Rooij - van der Pol, Jennefer de" userId="0e2ae90c-396a-4301-b04b-805c6a7d21bb" providerId="ADAL" clId="{6950D02D-1CDB-49F2-BF54-F7495D32568A}" dt="2019-05-30T06:45:02.018" v="537" actId="26606"/>
          <ac:spMkLst>
            <pc:docMk/>
            <pc:sldMk cId="39772115" sldId="261"/>
            <ac:spMk id="29" creationId="{60C16A56-CE6C-404F-A1C2-DDC40BFEB34B}"/>
          </ac:spMkLst>
        </pc:spChg>
        <pc:spChg chg="del">
          <ac:chgData name="Rooij - van der Pol, Jennefer de" userId="0e2ae90c-396a-4301-b04b-805c6a7d21bb" providerId="ADAL" clId="{6950D02D-1CDB-49F2-BF54-F7495D32568A}" dt="2019-05-30T06:44:45.893" v="536"/>
          <ac:spMkLst>
            <pc:docMk/>
            <pc:sldMk cId="39772115" sldId="261"/>
            <ac:spMk id="32" creationId="{A5D193CF-DFF5-4D9E-9479-AFEA04631AD2}"/>
          </ac:spMkLst>
        </pc:spChg>
        <pc:spChg chg="del">
          <ac:chgData name="Rooij - van der Pol, Jennefer de" userId="0e2ae90c-396a-4301-b04b-805c6a7d21bb" providerId="ADAL" clId="{6950D02D-1CDB-49F2-BF54-F7495D32568A}" dt="2019-05-30T06:44:45.893" v="536"/>
          <ac:spMkLst>
            <pc:docMk/>
            <pc:sldMk cId="39772115" sldId="261"/>
            <ac:spMk id="34" creationId="{D399AFD5-A2D3-443B-A1A8-FC933DAEEA0A}"/>
          </ac:spMkLst>
        </pc:spChg>
        <pc:spChg chg="del">
          <ac:chgData name="Rooij - van der Pol, Jennefer de" userId="0e2ae90c-396a-4301-b04b-805c6a7d21bb" providerId="ADAL" clId="{6950D02D-1CDB-49F2-BF54-F7495D32568A}" dt="2019-05-30T06:44:45.893" v="536"/>
          <ac:spMkLst>
            <pc:docMk/>
            <pc:sldMk cId="39772115" sldId="261"/>
            <ac:spMk id="36" creationId="{1F6153E0-BF99-4257-A3A3-16595490AB29}"/>
          </ac:spMkLst>
        </pc:spChg>
        <pc:spChg chg="del">
          <ac:chgData name="Rooij - van der Pol, Jennefer de" userId="0e2ae90c-396a-4301-b04b-805c6a7d21bb" providerId="ADAL" clId="{6950D02D-1CDB-49F2-BF54-F7495D32568A}" dt="2019-05-30T06:44:45.893" v="536"/>
          <ac:spMkLst>
            <pc:docMk/>
            <pc:sldMk cId="39772115" sldId="261"/>
            <ac:spMk id="38" creationId="{60C16A56-CE6C-404F-A1C2-DDC40BFEB34B}"/>
          </ac:spMkLst>
        </pc:spChg>
        <pc:grpChg chg="add">
          <ac:chgData name="Rooij - van der Pol, Jennefer de" userId="0e2ae90c-396a-4301-b04b-805c6a7d21bb" providerId="ADAL" clId="{6950D02D-1CDB-49F2-BF54-F7495D32568A}" dt="2019-05-30T06:45:02.018" v="537" actId="26606"/>
          <ac:grpSpMkLst>
            <pc:docMk/>
            <pc:sldMk cId="39772115" sldId="261"/>
            <ac:grpSpMk id="19" creationId="{A97B9141-8535-472D-B922-E499D77F8CFD}"/>
          </ac:grpSpMkLst>
        </pc:grpChg>
        <pc:grpChg chg="del">
          <ac:chgData name="Rooij - van der Pol, Jennefer de" userId="0e2ae90c-396a-4301-b04b-805c6a7d21bb" providerId="ADAL" clId="{6950D02D-1CDB-49F2-BF54-F7495D32568A}" dt="2019-05-30T06:44:45.893" v="536"/>
          <ac:grpSpMkLst>
            <pc:docMk/>
            <pc:sldMk cId="39772115" sldId="261"/>
            <ac:grpSpMk id="28" creationId="{A97B9141-8535-472D-B922-E499D77F8CFD}"/>
          </ac:grpSpMkLst>
        </pc:grpChg>
        <pc:grpChg chg="add">
          <ac:chgData name="Rooij - van der Pol, Jennefer de" userId="0e2ae90c-396a-4301-b04b-805c6a7d21bb" providerId="ADAL" clId="{6950D02D-1CDB-49F2-BF54-F7495D32568A}" dt="2019-05-30T06:45:02.018" v="537" actId="26606"/>
          <ac:grpSpMkLst>
            <pc:docMk/>
            <pc:sldMk cId="39772115" sldId="261"/>
            <ac:grpSpMk id="31" creationId="{07E5451F-66A4-42A9-944B-F73FAAE44025}"/>
          </ac:grpSpMkLst>
        </pc:grpChg>
        <pc:grpChg chg="del">
          <ac:chgData name="Rooij - van der Pol, Jennefer de" userId="0e2ae90c-396a-4301-b04b-805c6a7d21bb" providerId="ADAL" clId="{6950D02D-1CDB-49F2-BF54-F7495D32568A}" dt="2019-05-30T06:44:45.893" v="536"/>
          <ac:grpSpMkLst>
            <pc:docMk/>
            <pc:sldMk cId="39772115" sldId="261"/>
            <ac:grpSpMk id="40" creationId="{07E5451F-66A4-42A9-944B-F73FAAE44025}"/>
          </ac:grpSpMkLst>
        </pc:grpChg>
        <pc:picChg chg="add mod">
          <ac:chgData name="Rooij - van der Pol, Jennefer de" userId="0e2ae90c-396a-4301-b04b-805c6a7d21bb" providerId="ADAL" clId="{6950D02D-1CDB-49F2-BF54-F7495D32568A}" dt="2019-05-30T06:46:49.993" v="571"/>
          <ac:picMkLst>
            <pc:docMk/>
            <pc:sldMk cId="39772115" sldId="261"/>
            <ac:picMk id="4" creationId="{7CFD7D67-9814-4CA7-83FE-DB6BC8750AED}"/>
          </ac:picMkLst>
        </pc:picChg>
        <pc:picChg chg="mod">
          <ac:chgData name="Rooij - van der Pol, Jennefer de" userId="0e2ae90c-396a-4301-b04b-805c6a7d21bb" providerId="ADAL" clId="{6950D02D-1CDB-49F2-BF54-F7495D32568A}" dt="2019-05-30T06:45:09.678" v="538" actId="14826"/>
          <ac:picMkLst>
            <pc:docMk/>
            <pc:sldMk cId="39772115" sldId="261"/>
            <ac:picMk id="8" creationId="{1989AAF1-72B0-4C78-980A-A576274D6FF5}"/>
          </ac:picMkLst>
        </pc:picChg>
      </pc:sldChg>
      <pc:sldChg chg="addSp delSp modSp add del mod setBg delDesignElem">
        <pc:chgData name="Rooij - van der Pol, Jennefer de" userId="0e2ae90c-396a-4301-b04b-805c6a7d21bb" providerId="ADAL" clId="{6950D02D-1CDB-49F2-BF54-F7495D32568A}" dt="2019-05-30T06:31:50.496" v="459" actId="2696"/>
        <pc:sldMkLst>
          <pc:docMk/>
          <pc:sldMk cId="1808311395" sldId="261"/>
        </pc:sldMkLst>
        <pc:spChg chg="mod">
          <ac:chgData name="Rooij - van der Pol, Jennefer de" userId="0e2ae90c-396a-4301-b04b-805c6a7d21bb" providerId="ADAL" clId="{6950D02D-1CDB-49F2-BF54-F7495D32568A}" dt="2019-05-30T06:30:00.256" v="455" actId="26606"/>
          <ac:spMkLst>
            <pc:docMk/>
            <pc:sldMk cId="1808311395" sldId="261"/>
            <ac:spMk id="2" creationId="{6C6E2882-A454-46EE-8D96-0C61A4CF84AE}"/>
          </ac:spMkLst>
        </pc:spChg>
        <pc:spChg chg="del mod">
          <ac:chgData name="Rooij - van der Pol, Jennefer de" userId="0e2ae90c-396a-4301-b04b-805c6a7d21bb" providerId="ADAL" clId="{6950D02D-1CDB-49F2-BF54-F7495D32568A}" dt="2019-05-30T06:09:16.539" v="310" actId="931"/>
          <ac:spMkLst>
            <pc:docMk/>
            <pc:sldMk cId="1808311395" sldId="261"/>
            <ac:spMk id="3" creationId="{FAC899F7-4DDA-4996-B32D-D70DDEA4210F}"/>
          </ac:spMkLst>
        </pc:spChg>
        <pc:spChg chg="add mod">
          <ac:chgData name="Rooij - van der Pol, Jennefer de" userId="0e2ae90c-396a-4301-b04b-805c6a7d21bb" providerId="ADAL" clId="{6950D02D-1CDB-49F2-BF54-F7495D32568A}" dt="2019-05-30T06:30:00.256" v="455" actId="26606"/>
          <ac:spMkLst>
            <pc:docMk/>
            <pc:sldMk cId="1808311395" sldId="261"/>
            <ac:spMk id="7" creationId="{83118D5B-E43B-482F-8E46-5E97808EBA28}"/>
          </ac:spMkLst>
        </pc:spChg>
        <pc:spChg chg="add del">
          <ac:chgData name="Rooij - van der Pol, Jennefer de" userId="0e2ae90c-396a-4301-b04b-805c6a7d21bb" providerId="ADAL" clId="{6950D02D-1CDB-49F2-BF54-F7495D32568A}" dt="2019-05-30T06:30:00.256" v="455" actId="26606"/>
          <ac:spMkLst>
            <pc:docMk/>
            <pc:sldMk cId="1808311395" sldId="261"/>
            <ac:spMk id="8" creationId="{4FCA88C2-C73C-4062-A097-8FBCE3090BEA}"/>
          </ac:spMkLst>
        </pc:spChg>
        <pc:spChg chg="add del">
          <ac:chgData name="Rooij - van der Pol, Jennefer de" userId="0e2ae90c-396a-4301-b04b-805c6a7d21bb" providerId="ADAL" clId="{6950D02D-1CDB-49F2-BF54-F7495D32568A}" dt="2019-05-30T06:30:00.256" v="455" actId="26606"/>
          <ac:spMkLst>
            <pc:docMk/>
            <pc:sldMk cId="1808311395" sldId="261"/>
            <ac:spMk id="10" creationId="{83981C21-E132-4402-B31B-D725C1CE77D2}"/>
          </ac:spMkLst>
        </pc:spChg>
        <pc:spChg chg="add del">
          <ac:chgData name="Rooij - van der Pol, Jennefer de" userId="0e2ae90c-396a-4301-b04b-805c6a7d21bb" providerId="ADAL" clId="{6950D02D-1CDB-49F2-BF54-F7495D32568A}" dt="2019-05-30T06:30:00.256" v="455" actId="26606"/>
          <ac:spMkLst>
            <pc:docMk/>
            <pc:sldMk cId="1808311395" sldId="261"/>
            <ac:spMk id="12" creationId="{6A685C77-4E84-486A-9AE5-F3635BE98EFB}"/>
          </ac:spMkLst>
        </pc:spChg>
        <pc:spChg chg="add del">
          <ac:chgData name="Rooij - van der Pol, Jennefer de" userId="0e2ae90c-396a-4301-b04b-805c6a7d21bb" providerId="ADAL" clId="{6950D02D-1CDB-49F2-BF54-F7495D32568A}" dt="2019-05-30T06:30:00.256" v="455" actId="26606"/>
          <ac:spMkLst>
            <pc:docMk/>
            <pc:sldMk cId="1808311395" sldId="261"/>
            <ac:spMk id="14" creationId="{E55C1C3E-5158-47F3-8FD9-14B22C3E6EAD}"/>
          </ac:spMkLst>
        </pc:spChg>
        <pc:spChg chg="add">
          <ac:chgData name="Rooij - van der Pol, Jennefer de" userId="0e2ae90c-396a-4301-b04b-805c6a7d21bb" providerId="ADAL" clId="{6950D02D-1CDB-49F2-BF54-F7495D32568A}" dt="2019-05-30T06:30:00.256" v="455" actId="26606"/>
          <ac:spMkLst>
            <pc:docMk/>
            <pc:sldMk cId="1808311395" sldId="261"/>
            <ac:spMk id="19" creationId="{4FCA88C2-C73C-4062-A097-8FBCE3090BEA}"/>
          </ac:spMkLst>
        </pc:spChg>
        <pc:spChg chg="add">
          <ac:chgData name="Rooij - van der Pol, Jennefer de" userId="0e2ae90c-396a-4301-b04b-805c6a7d21bb" providerId="ADAL" clId="{6950D02D-1CDB-49F2-BF54-F7495D32568A}" dt="2019-05-30T06:30:00.256" v="455" actId="26606"/>
          <ac:spMkLst>
            <pc:docMk/>
            <pc:sldMk cId="1808311395" sldId="261"/>
            <ac:spMk id="21" creationId="{83981C21-E132-4402-B31B-D725C1CE77D2}"/>
          </ac:spMkLst>
        </pc:spChg>
        <pc:spChg chg="add">
          <ac:chgData name="Rooij - van der Pol, Jennefer de" userId="0e2ae90c-396a-4301-b04b-805c6a7d21bb" providerId="ADAL" clId="{6950D02D-1CDB-49F2-BF54-F7495D32568A}" dt="2019-05-30T06:30:00.256" v="455" actId="26606"/>
          <ac:spMkLst>
            <pc:docMk/>
            <pc:sldMk cId="1808311395" sldId="261"/>
            <ac:spMk id="23" creationId="{6A685C77-4E84-486A-9AE5-F3635BE98EFB}"/>
          </ac:spMkLst>
        </pc:spChg>
        <pc:spChg chg="add">
          <ac:chgData name="Rooij - van der Pol, Jennefer de" userId="0e2ae90c-396a-4301-b04b-805c6a7d21bb" providerId="ADAL" clId="{6950D02D-1CDB-49F2-BF54-F7495D32568A}" dt="2019-05-30T06:30:00.256" v="455" actId="26606"/>
          <ac:spMkLst>
            <pc:docMk/>
            <pc:sldMk cId="1808311395" sldId="261"/>
            <ac:spMk id="25" creationId="{E55C1C3E-5158-47F3-8FD9-14B22C3E6EAD}"/>
          </ac:spMkLst>
        </pc:spChg>
        <pc:picChg chg="add del mod">
          <ac:chgData name="Rooij - van der Pol, Jennefer de" userId="0e2ae90c-396a-4301-b04b-805c6a7d21bb" providerId="ADAL" clId="{6950D02D-1CDB-49F2-BF54-F7495D32568A}" dt="2019-05-30T06:21:28.151" v="357" actId="478"/>
          <ac:picMkLst>
            <pc:docMk/>
            <pc:sldMk cId="1808311395" sldId="261"/>
            <ac:picMk id="5" creationId="{6877D026-FF85-4AD9-B8EE-1FE0F0FB7210}"/>
          </ac:picMkLst>
        </pc:picChg>
      </pc:sldChg>
      <pc:sldChg chg="addSp delSp modSp add del">
        <pc:chgData name="Rooij - van der Pol, Jennefer de" userId="0e2ae90c-396a-4301-b04b-805c6a7d21bb" providerId="ADAL" clId="{6950D02D-1CDB-49F2-BF54-F7495D32568A}" dt="2019-05-30T06:40:55.715" v="525" actId="2696"/>
        <pc:sldMkLst>
          <pc:docMk/>
          <pc:sldMk cId="3869954324" sldId="261"/>
        </pc:sldMkLst>
        <pc:spChg chg="del">
          <ac:chgData name="Rooij - van der Pol, Jennefer de" userId="0e2ae90c-396a-4301-b04b-805c6a7d21bb" providerId="ADAL" clId="{6950D02D-1CDB-49F2-BF54-F7495D32568A}" dt="2019-05-30T06:39:43.300" v="516" actId="478"/>
          <ac:spMkLst>
            <pc:docMk/>
            <pc:sldMk cId="3869954324" sldId="261"/>
            <ac:spMk id="2" creationId="{A8E9469F-7197-4045-8C2D-C89824F1FE7E}"/>
          </ac:spMkLst>
        </pc:spChg>
        <pc:spChg chg="del">
          <ac:chgData name="Rooij - van der Pol, Jennefer de" userId="0e2ae90c-396a-4301-b04b-805c6a7d21bb" providerId="ADAL" clId="{6950D02D-1CDB-49F2-BF54-F7495D32568A}" dt="2019-05-30T06:40:01.813" v="517" actId="931"/>
          <ac:spMkLst>
            <pc:docMk/>
            <pc:sldMk cId="3869954324" sldId="261"/>
            <ac:spMk id="3" creationId="{1D85F423-90B3-4A81-AD09-AC72C9AE9816}"/>
          </ac:spMkLst>
        </pc:spChg>
        <pc:spChg chg="add mod">
          <ac:chgData name="Rooij - van der Pol, Jennefer de" userId="0e2ae90c-396a-4301-b04b-805c6a7d21bb" providerId="ADAL" clId="{6950D02D-1CDB-49F2-BF54-F7495D32568A}" dt="2019-05-30T06:40:38.386" v="524" actId="478"/>
          <ac:spMkLst>
            <pc:docMk/>
            <pc:sldMk cId="3869954324" sldId="261"/>
            <ac:spMk id="7" creationId="{3A3BCFAF-D115-4D74-B91A-C406C3B84516}"/>
          </ac:spMkLst>
        </pc:spChg>
        <pc:picChg chg="add del mod">
          <ac:chgData name="Rooij - van der Pol, Jennefer de" userId="0e2ae90c-396a-4301-b04b-805c6a7d21bb" providerId="ADAL" clId="{6950D02D-1CDB-49F2-BF54-F7495D32568A}" dt="2019-05-30T06:40:38.386" v="524" actId="478"/>
          <ac:picMkLst>
            <pc:docMk/>
            <pc:sldMk cId="3869954324" sldId="261"/>
            <ac:picMk id="5" creationId="{6B17572C-CFDD-4CA8-947F-3995989B02E8}"/>
          </ac:picMkLst>
        </pc:picChg>
      </pc:sldChg>
      <pc:sldChg chg="addSp delSp modSp add del mod setBg delDesignElem">
        <pc:chgData name="Rooij - van der Pol, Jennefer de" userId="0e2ae90c-396a-4301-b04b-805c6a7d21bb" providerId="ADAL" clId="{6950D02D-1CDB-49F2-BF54-F7495D32568A}" dt="2019-05-30T06:44:06.673" v="534" actId="2696"/>
        <pc:sldMkLst>
          <pc:docMk/>
          <pc:sldMk cId="3985673740" sldId="261"/>
        </pc:sldMkLst>
        <pc:spChg chg="mod">
          <ac:chgData name="Rooij - van der Pol, Jennefer de" userId="0e2ae90c-396a-4301-b04b-805c6a7d21bb" providerId="ADAL" clId="{6950D02D-1CDB-49F2-BF54-F7495D32568A}" dt="2019-05-30T06:41:33.559" v="528" actId="26606"/>
          <ac:spMkLst>
            <pc:docMk/>
            <pc:sldMk cId="3985673740" sldId="261"/>
            <ac:spMk id="2" creationId="{CA2DBEE3-83D9-4E74-9E26-44712EF7A074}"/>
          </ac:spMkLst>
        </pc:spChg>
        <pc:spChg chg="add">
          <ac:chgData name="Rooij - van der Pol, Jennefer de" userId="0e2ae90c-396a-4301-b04b-805c6a7d21bb" providerId="ADAL" clId="{6950D02D-1CDB-49F2-BF54-F7495D32568A}" dt="2019-05-30T06:41:33.559" v="528" actId="26606"/>
          <ac:spMkLst>
            <pc:docMk/>
            <pc:sldMk cId="3985673740" sldId="261"/>
            <ac:spMk id="13" creationId="{888D8AF1-59E3-4E28-B3EB-165D5DC88E7D}"/>
          </ac:spMkLst>
        </pc:spChg>
        <pc:spChg chg="add">
          <ac:chgData name="Rooij - van der Pol, Jennefer de" userId="0e2ae90c-396a-4301-b04b-805c6a7d21bb" providerId="ADAL" clId="{6950D02D-1CDB-49F2-BF54-F7495D32568A}" dt="2019-05-30T06:41:33.559" v="528" actId="26606"/>
          <ac:spMkLst>
            <pc:docMk/>
            <pc:sldMk cId="3985673740" sldId="261"/>
            <ac:spMk id="15" creationId="{6DFF81E8-2964-43DD-9BF9-86ADABBF3049}"/>
          </ac:spMkLst>
        </pc:spChg>
        <pc:spChg chg="add">
          <ac:chgData name="Rooij - van der Pol, Jennefer de" userId="0e2ae90c-396a-4301-b04b-805c6a7d21bb" providerId="ADAL" clId="{6950D02D-1CDB-49F2-BF54-F7495D32568A}" dt="2019-05-30T06:41:33.559" v="528" actId="26606"/>
          <ac:spMkLst>
            <pc:docMk/>
            <pc:sldMk cId="3985673740" sldId="261"/>
            <ac:spMk id="17" creationId="{2ABE0552-64A5-4BFF-8DBC-6CA30DD72BC2}"/>
          </ac:spMkLst>
        </pc:spChg>
        <pc:spChg chg="del">
          <ac:chgData name="Rooij - van der Pol, Jennefer de" userId="0e2ae90c-396a-4301-b04b-805c6a7d21bb" providerId="ADAL" clId="{6950D02D-1CDB-49F2-BF54-F7495D32568A}" dt="2019-05-30T06:41:09.294" v="527"/>
          <ac:spMkLst>
            <pc:docMk/>
            <pc:sldMk cId="3985673740" sldId="261"/>
            <ac:spMk id="22" creationId="{F44B2CE7-FD25-42E3-AB52-73B889FDAC4C}"/>
          </ac:spMkLst>
        </pc:spChg>
        <pc:spChg chg="add">
          <ac:chgData name="Rooij - van der Pol, Jennefer de" userId="0e2ae90c-396a-4301-b04b-805c6a7d21bb" providerId="ADAL" clId="{6950D02D-1CDB-49F2-BF54-F7495D32568A}" dt="2019-05-30T06:41:33.559" v="528" actId="26606"/>
          <ac:spMkLst>
            <pc:docMk/>
            <pc:sldMk cId="3985673740" sldId="261"/>
            <ac:spMk id="23" creationId="{578BB25B-4DBD-4E4F-B100-10994DEA02F4}"/>
          </ac:spMkLst>
        </pc:spChg>
        <pc:spChg chg="del">
          <ac:chgData name="Rooij - van der Pol, Jennefer de" userId="0e2ae90c-396a-4301-b04b-805c6a7d21bb" providerId="ADAL" clId="{6950D02D-1CDB-49F2-BF54-F7495D32568A}" dt="2019-05-30T06:41:09.294" v="527"/>
          <ac:spMkLst>
            <pc:docMk/>
            <pc:sldMk cId="3985673740" sldId="261"/>
            <ac:spMk id="24" creationId="{4CEA8393-144C-4FCF-9A6C-1102F988A207}"/>
          </ac:spMkLst>
        </pc:spChg>
        <pc:spChg chg="add">
          <ac:chgData name="Rooij - van der Pol, Jennefer de" userId="0e2ae90c-396a-4301-b04b-805c6a7d21bb" providerId="ADAL" clId="{6950D02D-1CDB-49F2-BF54-F7495D32568A}" dt="2019-05-30T06:41:33.559" v="528" actId="26606"/>
          <ac:spMkLst>
            <pc:docMk/>
            <pc:sldMk cId="3985673740" sldId="261"/>
            <ac:spMk id="25" creationId="{7E7D9064-D7BB-499C-8F3F-85A7D3672D53}"/>
          </ac:spMkLst>
        </pc:spChg>
        <pc:spChg chg="del">
          <ac:chgData name="Rooij - van der Pol, Jennefer de" userId="0e2ae90c-396a-4301-b04b-805c6a7d21bb" providerId="ADAL" clId="{6950D02D-1CDB-49F2-BF54-F7495D32568A}" dt="2019-05-30T06:41:09.294" v="527"/>
          <ac:spMkLst>
            <pc:docMk/>
            <pc:sldMk cId="3985673740" sldId="261"/>
            <ac:spMk id="26" creationId="{35C31E2E-65FD-40B6-B604-C096F5B75FCF}"/>
          </ac:spMkLst>
        </pc:spChg>
        <pc:spChg chg="add">
          <ac:chgData name="Rooij - van der Pol, Jennefer de" userId="0e2ae90c-396a-4301-b04b-805c6a7d21bb" providerId="ADAL" clId="{6950D02D-1CDB-49F2-BF54-F7495D32568A}" dt="2019-05-30T06:41:33.559" v="528" actId="26606"/>
          <ac:spMkLst>
            <pc:docMk/>
            <pc:sldMk cId="3985673740" sldId="261"/>
            <ac:spMk id="27" creationId="{3A31763C-2356-4307-A8D0-248B51CE212F}"/>
          </ac:spMkLst>
        </pc:spChg>
        <pc:spChg chg="add">
          <ac:chgData name="Rooij - van der Pol, Jennefer de" userId="0e2ae90c-396a-4301-b04b-805c6a7d21bb" providerId="ADAL" clId="{6950D02D-1CDB-49F2-BF54-F7495D32568A}" dt="2019-05-30T06:41:33.559" v="528" actId="26606"/>
          <ac:spMkLst>
            <pc:docMk/>
            <pc:sldMk cId="3985673740" sldId="261"/>
            <ac:spMk id="29" creationId="{3F5464F3-A9F2-4B5F-8202-B10B704323E9}"/>
          </ac:spMkLst>
        </pc:spChg>
        <pc:spChg chg="del">
          <ac:chgData name="Rooij - van der Pol, Jennefer de" userId="0e2ae90c-396a-4301-b04b-805c6a7d21bb" providerId="ADAL" clId="{6950D02D-1CDB-49F2-BF54-F7495D32568A}" dt="2019-05-30T06:41:09.294" v="527"/>
          <ac:spMkLst>
            <pc:docMk/>
            <pc:sldMk cId="3985673740" sldId="261"/>
            <ac:spMk id="32" creationId="{A5D193CF-DFF5-4D9E-9479-AFEA04631AD2}"/>
          </ac:spMkLst>
        </pc:spChg>
        <pc:spChg chg="del">
          <ac:chgData name="Rooij - van der Pol, Jennefer de" userId="0e2ae90c-396a-4301-b04b-805c6a7d21bb" providerId="ADAL" clId="{6950D02D-1CDB-49F2-BF54-F7495D32568A}" dt="2019-05-30T06:41:09.294" v="527"/>
          <ac:spMkLst>
            <pc:docMk/>
            <pc:sldMk cId="3985673740" sldId="261"/>
            <ac:spMk id="34" creationId="{D399AFD5-A2D3-443B-A1A8-FC933DAEEA0A}"/>
          </ac:spMkLst>
        </pc:spChg>
        <pc:spChg chg="del">
          <ac:chgData name="Rooij - van der Pol, Jennefer de" userId="0e2ae90c-396a-4301-b04b-805c6a7d21bb" providerId="ADAL" clId="{6950D02D-1CDB-49F2-BF54-F7495D32568A}" dt="2019-05-30T06:41:09.294" v="527"/>
          <ac:spMkLst>
            <pc:docMk/>
            <pc:sldMk cId="3985673740" sldId="261"/>
            <ac:spMk id="36" creationId="{1F6153E0-BF99-4257-A3A3-16595490AB29}"/>
          </ac:spMkLst>
        </pc:spChg>
        <pc:spChg chg="del">
          <ac:chgData name="Rooij - van der Pol, Jennefer de" userId="0e2ae90c-396a-4301-b04b-805c6a7d21bb" providerId="ADAL" clId="{6950D02D-1CDB-49F2-BF54-F7495D32568A}" dt="2019-05-30T06:41:09.294" v="527"/>
          <ac:spMkLst>
            <pc:docMk/>
            <pc:sldMk cId="3985673740" sldId="261"/>
            <ac:spMk id="38" creationId="{60C16A56-CE6C-404F-A1C2-DDC40BFEB34B}"/>
          </ac:spMkLst>
        </pc:spChg>
        <pc:grpChg chg="add">
          <ac:chgData name="Rooij - van der Pol, Jennefer de" userId="0e2ae90c-396a-4301-b04b-805c6a7d21bb" providerId="ADAL" clId="{6950D02D-1CDB-49F2-BF54-F7495D32568A}" dt="2019-05-30T06:41:33.559" v="528" actId="26606"/>
          <ac:grpSpMkLst>
            <pc:docMk/>
            <pc:sldMk cId="3985673740" sldId="261"/>
            <ac:grpSpMk id="19" creationId="{3736F094-FD6C-4CAC-AC97-88B0AE80CBC6}"/>
          </ac:grpSpMkLst>
        </pc:grpChg>
        <pc:grpChg chg="del">
          <ac:chgData name="Rooij - van der Pol, Jennefer de" userId="0e2ae90c-396a-4301-b04b-805c6a7d21bb" providerId="ADAL" clId="{6950D02D-1CDB-49F2-BF54-F7495D32568A}" dt="2019-05-30T06:41:09.294" v="527"/>
          <ac:grpSpMkLst>
            <pc:docMk/>
            <pc:sldMk cId="3985673740" sldId="261"/>
            <ac:grpSpMk id="28" creationId="{A97B9141-8535-472D-B922-E499D77F8CFD}"/>
          </ac:grpSpMkLst>
        </pc:grpChg>
        <pc:grpChg chg="add">
          <ac:chgData name="Rooij - van der Pol, Jennefer de" userId="0e2ae90c-396a-4301-b04b-805c6a7d21bb" providerId="ADAL" clId="{6950D02D-1CDB-49F2-BF54-F7495D32568A}" dt="2019-05-30T06:41:33.559" v="528" actId="26606"/>
          <ac:grpSpMkLst>
            <pc:docMk/>
            <pc:sldMk cId="3985673740" sldId="261"/>
            <ac:grpSpMk id="31" creationId="{EC79E9A4-961E-4C91-81D3-C635EBF97717}"/>
          </ac:grpSpMkLst>
        </pc:grpChg>
        <pc:grpChg chg="del">
          <ac:chgData name="Rooij - van der Pol, Jennefer de" userId="0e2ae90c-396a-4301-b04b-805c6a7d21bb" providerId="ADAL" clId="{6950D02D-1CDB-49F2-BF54-F7495D32568A}" dt="2019-05-30T06:41:09.294" v="527"/>
          <ac:grpSpMkLst>
            <pc:docMk/>
            <pc:sldMk cId="3985673740" sldId="261"/>
            <ac:grpSpMk id="40" creationId="{07E5451F-66A4-42A9-944B-F73FAAE44025}"/>
          </ac:grpSpMkLst>
        </pc:grpChg>
        <pc:picChg chg="mod">
          <ac:chgData name="Rooij - van der Pol, Jennefer de" userId="0e2ae90c-396a-4301-b04b-805c6a7d21bb" providerId="ADAL" clId="{6950D02D-1CDB-49F2-BF54-F7495D32568A}" dt="2019-05-30T06:43:49.897" v="533" actId="14826"/>
          <ac:picMkLst>
            <pc:docMk/>
            <pc:sldMk cId="3985673740" sldId="261"/>
            <ac:picMk id="8" creationId="{1989AAF1-72B0-4C78-980A-A576274D6FF5}"/>
          </ac:picMkLst>
        </pc:picChg>
      </pc:sldChg>
      <pc:sldChg chg="add del">
        <pc:chgData name="Rooij - van der Pol, Jennefer de" userId="0e2ae90c-396a-4301-b04b-805c6a7d21bb" providerId="ADAL" clId="{6950D02D-1CDB-49F2-BF54-F7495D32568A}" dt="2019-05-30T06:48:21.395" v="594" actId="2696"/>
        <pc:sldMkLst>
          <pc:docMk/>
          <pc:sldMk cId="304393869" sldId="262"/>
        </pc:sldMkLst>
      </pc:sldChg>
      <pc:sldChg chg="addSp delSp modSp add mod setBg delDesignElem">
        <pc:chgData name="Rooij - van der Pol, Jennefer de" userId="0e2ae90c-396a-4301-b04b-805c6a7d21bb" providerId="ADAL" clId="{6950D02D-1CDB-49F2-BF54-F7495D32568A}" dt="2019-05-30T07:18:49.159" v="756"/>
        <pc:sldMkLst>
          <pc:docMk/>
          <pc:sldMk cId="4106988616" sldId="262"/>
        </pc:sldMkLst>
        <pc:spChg chg="mod">
          <ac:chgData name="Rooij - van der Pol, Jennefer de" userId="0e2ae90c-396a-4301-b04b-805c6a7d21bb" providerId="ADAL" clId="{6950D02D-1CDB-49F2-BF54-F7495D32568A}" dt="2019-05-30T06:49:10.763" v="630" actId="20577"/>
          <ac:spMkLst>
            <pc:docMk/>
            <pc:sldMk cId="4106988616" sldId="262"/>
            <ac:spMk id="2" creationId="{CA2DBEE3-83D9-4E74-9E26-44712EF7A074}"/>
          </ac:spMkLst>
        </pc:spChg>
        <pc:spChg chg="add">
          <ac:chgData name="Rooij - van der Pol, Jennefer de" userId="0e2ae90c-396a-4301-b04b-805c6a7d21bb" providerId="ADAL" clId="{6950D02D-1CDB-49F2-BF54-F7495D32568A}" dt="2019-05-30T06:48:44.156" v="597" actId="26606"/>
          <ac:spMkLst>
            <pc:docMk/>
            <pc:sldMk cId="4106988616" sldId="262"/>
            <ac:spMk id="10" creationId="{9F40AABF-2585-4B31-9A5E-C20B0EAD30B7}"/>
          </ac:spMkLst>
        </pc:spChg>
        <pc:spChg chg="add">
          <ac:chgData name="Rooij - van der Pol, Jennefer de" userId="0e2ae90c-396a-4301-b04b-805c6a7d21bb" providerId="ADAL" clId="{6950D02D-1CDB-49F2-BF54-F7495D32568A}" dt="2019-05-30T06:48:44.156" v="597" actId="26606"/>
          <ac:spMkLst>
            <pc:docMk/>
            <pc:sldMk cId="4106988616" sldId="262"/>
            <ac:spMk id="11" creationId="{C3541D0E-C75C-4A01-9F99-BAB8270DDCA8}"/>
          </ac:spMkLst>
        </pc:spChg>
        <pc:spChg chg="add">
          <ac:chgData name="Rooij - van der Pol, Jennefer de" userId="0e2ae90c-396a-4301-b04b-805c6a7d21bb" providerId="ADAL" clId="{6950D02D-1CDB-49F2-BF54-F7495D32568A}" dt="2019-05-30T06:48:44.156" v="597" actId="26606"/>
          <ac:spMkLst>
            <pc:docMk/>
            <pc:sldMk cId="4106988616" sldId="262"/>
            <ac:spMk id="12" creationId="{2410D8BE-D9C1-43AF-80DE-0D3A13929515}"/>
          </ac:spMkLst>
        </pc:spChg>
        <pc:spChg chg="del">
          <ac:chgData name="Rooij - van der Pol, Jennefer de" userId="0e2ae90c-396a-4301-b04b-805c6a7d21bb" providerId="ADAL" clId="{6950D02D-1CDB-49F2-BF54-F7495D32568A}" dt="2019-05-30T06:48:26.015" v="596"/>
          <ac:spMkLst>
            <pc:docMk/>
            <pc:sldMk cId="4106988616" sldId="262"/>
            <ac:spMk id="13" creationId="{F44B2CE7-FD25-42E3-AB52-73B889FDAC4C}"/>
          </ac:spMkLst>
        </pc:spChg>
        <pc:spChg chg="del">
          <ac:chgData name="Rooij - van der Pol, Jennefer de" userId="0e2ae90c-396a-4301-b04b-805c6a7d21bb" providerId="ADAL" clId="{6950D02D-1CDB-49F2-BF54-F7495D32568A}" dt="2019-05-30T06:48:26.015" v="596"/>
          <ac:spMkLst>
            <pc:docMk/>
            <pc:sldMk cId="4106988616" sldId="262"/>
            <ac:spMk id="15" creationId="{4CEA8393-144C-4FCF-9A6C-1102F988A207}"/>
          </ac:spMkLst>
        </pc:spChg>
        <pc:spChg chg="add">
          <ac:chgData name="Rooij - van der Pol, Jennefer de" userId="0e2ae90c-396a-4301-b04b-805c6a7d21bb" providerId="ADAL" clId="{6950D02D-1CDB-49F2-BF54-F7495D32568A}" dt="2019-05-30T06:48:44.156" v="597" actId="26606"/>
          <ac:spMkLst>
            <pc:docMk/>
            <pc:sldMk cId="4106988616" sldId="262"/>
            <ac:spMk id="16" creationId="{E47F53A7-F576-47C8-B856-F99E9A291303}"/>
          </ac:spMkLst>
        </pc:spChg>
        <pc:spChg chg="del">
          <ac:chgData name="Rooij - van der Pol, Jennefer de" userId="0e2ae90c-396a-4301-b04b-805c6a7d21bb" providerId="ADAL" clId="{6950D02D-1CDB-49F2-BF54-F7495D32568A}" dt="2019-05-30T06:48:26.015" v="596"/>
          <ac:spMkLst>
            <pc:docMk/>
            <pc:sldMk cId="4106988616" sldId="262"/>
            <ac:spMk id="17" creationId="{35C31E2E-65FD-40B6-B604-C096F5B75FCF}"/>
          </ac:spMkLst>
        </pc:spChg>
        <pc:spChg chg="add">
          <ac:chgData name="Rooij - van der Pol, Jennefer de" userId="0e2ae90c-396a-4301-b04b-805c6a7d21bb" providerId="ADAL" clId="{6950D02D-1CDB-49F2-BF54-F7495D32568A}" dt="2019-05-30T06:48:44.156" v="597" actId="26606"/>
          <ac:spMkLst>
            <pc:docMk/>
            <pc:sldMk cId="4106988616" sldId="262"/>
            <ac:spMk id="18" creationId="{E45493EA-0A9C-4B36-9969-4BF1C1526F8E}"/>
          </ac:spMkLst>
        </pc:spChg>
        <pc:spChg chg="add">
          <ac:chgData name="Rooij - van der Pol, Jennefer de" userId="0e2ae90c-396a-4301-b04b-805c6a7d21bb" providerId="ADAL" clId="{6950D02D-1CDB-49F2-BF54-F7495D32568A}" dt="2019-05-30T06:48:44.156" v="597" actId="26606"/>
          <ac:spMkLst>
            <pc:docMk/>
            <pc:sldMk cId="4106988616" sldId="262"/>
            <ac:spMk id="22" creationId="{3F1470A8-47DE-4C92-95C0-7B5CF75BD05E}"/>
          </ac:spMkLst>
        </pc:spChg>
        <pc:spChg chg="del">
          <ac:chgData name="Rooij - van der Pol, Jennefer de" userId="0e2ae90c-396a-4301-b04b-805c6a7d21bb" providerId="ADAL" clId="{6950D02D-1CDB-49F2-BF54-F7495D32568A}" dt="2019-05-30T06:48:26.015" v="596"/>
          <ac:spMkLst>
            <pc:docMk/>
            <pc:sldMk cId="4106988616" sldId="262"/>
            <ac:spMk id="23" creationId="{A5D193CF-DFF5-4D9E-9479-AFEA04631AD2}"/>
          </ac:spMkLst>
        </pc:spChg>
        <pc:spChg chg="add">
          <ac:chgData name="Rooij - van der Pol, Jennefer de" userId="0e2ae90c-396a-4301-b04b-805c6a7d21bb" providerId="ADAL" clId="{6950D02D-1CDB-49F2-BF54-F7495D32568A}" dt="2019-05-30T06:48:44.156" v="597" actId="26606"/>
          <ac:spMkLst>
            <pc:docMk/>
            <pc:sldMk cId="4106988616" sldId="262"/>
            <ac:spMk id="24" creationId="{2F4B22C1-A8D1-49F4-B356-4E928B7B3003}"/>
          </ac:spMkLst>
        </pc:spChg>
        <pc:spChg chg="del">
          <ac:chgData name="Rooij - van der Pol, Jennefer de" userId="0e2ae90c-396a-4301-b04b-805c6a7d21bb" providerId="ADAL" clId="{6950D02D-1CDB-49F2-BF54-F7495D32568A}" dt="2019-05-30T06:48:26.015" v="596"/>
          <ac:spMkLst>
            <pc:docMk/>
            <pc:sldMk cId="4106988616" sldId="262"/>
            <ac:spMk id="25" creationId="{D399AFD5-A2D3-443B-A1A8-FC933DAEEA0A}"/>
          </ac:spMkLst>
        </pc:spChg>
        <pc:spChg chg="del">
          <ac:chgData name="Rooij - van der Pol, Jennefer de" userId="0e2ae90c-396a-4301-b04b-805c6a7d21bb" providerId="ADAL" clId="{6950D02D-1CDB-49F2-BF54-F7495D32568A}" dt="2019-05-30T06:48:26.015" v="596"/>
          <ac:spMkLst>
            <pc:docMk/>
            <pc:sldMk cId="4106988616" sldId="262"/>
            <ac:spMk id="27" creationId="{1F6153E0-BF99-4257-A3A3-16595490AB29}"/>
          </ac:spMkLst>
        </pc:spChg>
        <pc:spChg chg="del">
          <ac:chgData name="Rooij - van der Pol, Jennefer de" userId="0e2ae90c-396a-4301-b04b-805c6a7d21bb" providerId="ADAL" clId="{6950D02D-1CDB-49F2-BF54-F7495D32568A}" dt="2019-05-30T06:48:26.015" v="596"/>
          <ac:spMkLst>
            <pc:docMk/>
            <pc:sldMk cId="4106988616" sldId="262"/>
            <ac:spMk id="29" creationId="{60C16A56-CE6C-404F-A1C2-DDC40BFEB34B}"/>
          </ac:spMkLst>
        </pc:spChg>
        <pc:grpChg chg="add">
          <ac:chgData name="Rooij - van der Pol, Jennefer de" userId="0e2ae90c-396a-4301-b04b-805c6a7d21bb" providerId="ADAL" clId="{6950D02D-1CDB-49F2-BF54-F7495D32568A}" dt="2019-05-30T06:48:44.156" v="597" actId="26606"/>
          <ac:grpSpMkLst>
            <pc:docMk/>
            <pc:sldMk cId="4106988616" sldId="262"/>
            <ac:grpSpMk id="14" creationId="{94BA5202-DE00-4016-A7F3-E210E5D5AAE7}"/>
          </ac:grpSpMkLst>
        </pc:grpChg>
        <pc:grpChg chg="del">
          <ac:chgData name="Rooij - van der Pol, Jennefer de" userId="0e2ae90c-396a-4301-b04b-805c6a7d21bb" providerId="ADAL" clId="{6950D02D-1CDB-49F2-BF54-F7495D32568A}" dt="2019-05-30T06:48:26.015" v="596"/>
          <ac:grpSpMkLst>
            <pc:docMk/>
            <pc:sldMk cId="4106988616" sldId="262"/>
            <ac:grpSpMk id="19" creationId="{A97B9141-8535-472D-B922-E499D77F8CFD}"/>
          </ac:grpSpMkLst>
        </pc:grpChg>
        <pc:grpChg chg="add">
          <ac:chgData name="Rooij - van der Pol, Jennefer de" userId="0e2ae90c-396a-4301-b04b-805c6a7d21bb" providerId="ADAL" clId="{6950D02D-1CDB-49F2-BF54-F7495D32568A}" dt="2019-05-30T06:48:44.156" v="597" actId="26606"/>
          <ac:grpSpMkLst>
            <pc:docMk/>
            <pc:sldMk cId="4106988616" sldId="262"/>
            <ac:grpSpMk id="26" creationId="{64B4DA4D-D8EC-4EB4-A359-1E114465A6C7}"/>
          </ac:grpSpMkLst>
        </pc:grpChg>
        <pc:grpChg chg="del">
          <ac:chgData name="Rooij - van der Pol, Jennefer de" userId="0e2ae90c-396a-4301-b04b-805c6a7d21bb" providerId="ADAL" clId="{6950D02D-1CDB-49F2-BF54-F7495D32568A}" dt="2019-05-30T06:48:26.015" v="596"/>
          <ac:grpSpMkLst>
            <pc:docMk/>
            <pc:sldMk cId="4106988616" sldId="262"/>
            <ac:grpSpMk id="31" creationId="{07E5451F-66A4-42A9-944B-F73FAAE44025}"/>
          </ac:grpSpMkLst>
        </pc:grpChg>
        <pc:picChg chg="del mod">
          <ac:chgData name="Rooij - van der Pol, Jennefer de" userId="0e2ae90c-396a-4301-b04b-805c6a7d21bb" providerId="ADAL" clId="{6950D02D-1CDB-49F2-BF54-F7495D32568A}" dt="2019-05-30T06:49:14.911" v="631" actId="478"/>
          <ac:picMkLst>
            <pc:docMk/>
            <pc:sldMk cId="4106988616" sldId="262"/>
            <ac:picMk id="4" creationId="{7CFD7D67-9814-4CA7-83FE-DB6BC8750AED}"/>
          </ac:picMkLst>
        </pc:picChg>
        <pc:picChg chg="add mod ord">
          <ac:chgData name="Rooij - van der Pol, Jennefer de" userId="0e2ae90c-396a-4301-b04b-805c6a7d21bb" providerId="ADAL" clId="{6950D02D-1CDB-49F2-BF54-F7495D32568A}" dt="2019-05-30T07:18:49.159" v="756"/>
          <ac:picMkLst>
            <pc:docMk/>
            <pc:sldMk cId="4106988616" sldId="262"/>
            <ac:picMk id="5" creationId="{B398D880-04C0-444E-9FCC-83ACF543E7DC}"/>
          </ac:picMkLst>
        </pc:picChg>
        <pc:picChg chg="del mod ord">
          <ac:chgData name="Rooij - van der Pol, Jennefer de" userId="0e2ae90c-396a-4301-b04b-805c6a7d21bb" providerId="ADAL" clId="{6950D02D-1CDB-49F2-BF54-F7495D32568A}" dt="2019-05-30T06:50:16.705" v="637" actId="478"/>
          <ac:picMkLst>
            <pc:docMk/>
            <pc:sldMk cId="4106988616" sldId="262"/>
            <ac:picMk id="8" creationId="{1989AAF1-72B0-4C78-980A-A576274D6FF5}"/>
          </ac:picMkLst>
        </pc:picChg>
      </pc:sldChg>
      <pc:sldChg chg="addSp delSp modSp add mod setBg delDesignElem">
        <pc:chgData name="Rooij - van der Pol, Jennefer de" userId="0e2ae90c-396a-4301-b04b-805c6a7d21bb" providerId="ADAL" clId="{6950D02D-1CDB-49F2-BF54-F7495D32568A}" dt="2019-05-30T06:52:36.730" v="676"/>
        <pc:sldMkLst>
          <pc:docMk/>
          <pc:sldMk cId="2818434050" sldId="263"/>
        </pc:sldMkLst>
        <pc:spChg chg="mod">
          <ac:chgData name="Rooij - van der Pol, Jennefer de" userId="0e2ae90c-396a-4301-b04b-805c6a7d21bb" providerId="ADAL" clId="{6950D02D-1CDB-49F2-BF54-F7495D32568A}" dt="2019-05-30T06:51:57.262" v="667" actId="20577"/>
          <ac:spMkLst>
            <pc:docMk/>
            <pc:sldMk cId="2818434050" sldId="263"/>
            <ac:spMk id="2" creationId="{CA2DBEE3-83D9-4E74-9E26-44712EF7A074}"/>
          </ac:spMkLst>
        </pc:spChg>
        <pc:spChg chg="add">
          <ac:chgData name="Rooij - van der Pol, Jennefer de" userId="0e2ae90c-396a-4301-b04b-805c6a7d21bb" providerId="ADAL" clId="{6950D02D-1CDB-49F2-BF54-F7495D32568A}" dt="2019-05-30T06:51:36.889" v="650" actId="26606"/>
          <ac:spMkLst>
            <pc:docMk/>
            <pc:sldMk cId="2818434050" sldId="263"/>
            <ac:spMk id="7" creationId="{F44B2CE7-FD25-42E3-AB52-73B889FDAC4C}"/>
          </ac:spMkLst>
        </pc:spChg>
        <pc:spChg chg="add">
          <ac:chgData name="Rooij - van der Pol, Jennefer de" userId="0e2ae90c-396a-4301-b04b-805c6a7d21bb" providerId="ADAL" clId="{6950D02D-1CDB-49F2-BF54-F7495D32568A}" dt="2019-05-30T06:51:36.889" v="650" actId="26606"/>
          <ac:spMkLst>
            <pc:docMk/>
            <pc:sldMk cId="2818434050" sldId="263"/>
            <ac:spMk id="8" creationId="{4CEA8393-144C-4FCF-9A6C-1102F988A207}"/>
          </ac:spMkLst>
        </pc:spChg>
        <pc:spChg chg="add">
          <ac:chgData name="Rooij - van der Pol, Jennefer de" userId="0e2ae90c-396a-4301-b04b-805c6a7d21bb" providerId="ADAL" clId="{6950D02D-1CDB-49F2-BF54-F7495D32568A}" dt="2019-05-30T06:51:36.889" v="650" actId="26606"/>
          <ac:spMkLst>
            <pc:docMk/>
            <pc:sldMk cId="2818434050" sldId="263"/>
            <ac:spMk id="9" creationId="{35C31E2E-65FD-40B6-B604-C096F5B75FCF}"/>
          </ac:spMkLst>
        </pc:spChg>
        <pc:spChg chg="del">
          <ac:chgData name="Rooij - van der Pol, Jennefer de" userId="0e2ae90c-396a-4301-b04b-805c6a7d21bb" providerId="ADAL" clId="{6950D02D-1CDB-49F2-BF54-F7495D32568A}" dt="2019-05-30T06:51:25.268" v="649"/>
          <ac:spMkLst>
            <pc:docMk/>
            <pc:sldMk cId="2818434050" sldId="263"/>
            <ac:spMk id="10" creationId="{9F40AABF-2585-4B31-9A5E-C20B0EAD30B7}"/>
          </ac:spMkLst>
        </pc:spChg>
        <pc:spChg chg="del">
          <ac:chgData name="Rooij - van der Pol, Jennefer de" userId="0e2ae90c-396a-4301-b04b-805c6a7d21bb" providerId="ADAL" clId="{6950D02D-1CDB-49F2-BF54-F7495D32568A}" dt="2019-05-30T06:51:25.268" v="649"/>
          <ac:spMkLst>
            <pc:docMk/>
            <pc:sldMk cId="2818434050" sldId="263"/>
            <ac:spMk id="11" creationId="{C3541D0E-C75C-4A01-9F99-BAB8270DDCA8}"/>
          </ac:spMkLst>
        </pc:spChg>
        <pc:spChg chg="del">
          <ac:chgData name="Rooij - van der Pol, Jennefer de" userId="0e2ae90c-396a-4301-b04b-805c6a7d21bb" providerId="ADAL" clId="{6950D02D-1CDB-49F2-BF54-F7495D32568A}" dt="2019-05-30T06:51:25.268" v="649"/>
          <ac:spMkLst>
            <pc:docMk/>
            <pc:sldMk cId="2818434050" sldId="263"/>
            <ac:spMk id="12" creationId="{2410D8BE-D9C1-43AF-80DE-0D3A13929515}"/>
          </ac:spMkLst>
        </pc:spChg>
        <pc:spChg chg="del">
          <ac:chgData name="Rooij - van der Pol, Jennefer de" userId="0e2ae90c-396a-4301-b04b-805c6a7d21bb" providerId="ADAL" clId="{6950D02D-1CDB-49F2-BF54-F7495D32568A}" dt="2019-05-30T06:51:25.268" v="649"/>
          <ac:spMkLst>
            <pc:docMk/>
            <pc:sldMk cId="2818434050" sldId="263"/>
            <ac:spMk id="16" creationId="{E47F53A7-F576-47C8-B856-F99E9A291303}"/>
          </ac:spMkLst>
        </pc:spChg>
        <pc:spChg chg="del">
          <ac:chgData name="Rooij - van der Pol, Jennefer de" userId="0e2ae90c-396a-4301-b04b-805c6a7d21bb" providerId="ADAL" clId="{6950D02D-1CDB-49F2-BF54-F7495D32568A}" dt="2019-05-30T06:51:25.268" v="649"/>
          <ac:spMkLst>
            <pc:docMk/>
            <pc:sldMk cId="2818434050" sldId="263"/>
            <ac:spMk id="18" creationId="{E45493EA-0A9C-4B36-9969-4BF1C1526F8E}"/>
          </ac:spMkLst>
        </pc:spChg>
        <pc:spChg chg="add">
          <ac:chgData name="Rooij - van der Pol, Jennefer de" userId="0e2ae90c-396a-4301-b04b-805c6a7d21bb" providerId="ADAL" clId="{6950D02D-1CDB-49F2-BF54-F7495D32568A}" dt="2019-05-30T06:51:36.889" v="650" actId="26606"/>
          <ac:spMkLst>
            <pc:docMk/>
            <pc:sldMk cId="2818434050" sldId="263"/>
            <ac:spMk id="19" creationId="{D399AFD5-A2D3-443B-A1A8-FC933DAEEA0A}"/>
          </ac:spMkLst>
        </pc:spChg>
        <pc:spChg chg="add">
          <ac:chgData name="Rooij - van der Pol, Jennefer de" userId="0e2ae90c-396a-4301-b04b-805c6a7d21bb" providerId="ADAL" clId="{6950D02D-1CDB-49F2-BF54-F7495D32568A}" dt="2019-05-30T06:51:36.889" v="650" actId="26606"/>
          <ac:spMkLst>
            <pc:docMk/>
            <pc:sldMk cId="2818434050" sldId="263"/>
            <ac:spMk id="20" creationId="{A5D193CF-DFF5-4D9E-9479-AFEA04631AD2}"/>
          </ac:spMkLst>
        </pc:spChg>
        <pc:spChg chg="add">
          <ac:chgData name="Rooij - van der Pol, Jennefer de" userId="0e2ae90c-396a-4301-b04b-805c6a7d21bb" providerId="ADAL" clId="{6950D02D-1CDB-49F2-BF54-F7495D32568A}" dt="2019-05-30T06:51:36.889" v="650" actId="26606"/>
          <ac:spMkLst>
            <pc:docMk/>
            <pc:sldMk cId="2818434050" sldId="263"/>
            <ac:spMk id="21" creationId="{1F6153E0-BF99-4257-A3A3-16595490AB29}"/>
          </ac:spMkLst>
        </pc:spChg>
        <pc:spChg chg="del">
          <ac:chgData name="Rooij - van der Pol, Jennefer de" userId="0e2ae90c-396a-4301-b04b-805c6a7d21bb" providerId="ADAL" clId="{6950D02D-1CDB-49F2-BF54-F7495D32568A}" dt="2019-05-30T06:51:25.268" v="649"/>
          <ac:spMkLst>
            <pc:docMk/>
            <pc:sldMk cId="2818434050" sldId="263"/>
            <ac:spMk id="22" creationId="{3F1470A8-47DE-4C92-95C0-7B5CF75BD05E}"/>
          </ac:spMkLst>
        </pc:spChg>
        <pc:spChg chg="add">
          <ac:chgData name="Rooij - van der Pol, Jennefer de" userId="0e2ae90c-396a-4301-b04b-805c6a7d21bb" providerId="ADAL" clId="{6950D02D-1CDB-49F2-BF54-F7495D32568A}" dt="2019-05-30T06:51:36.889" v="650" actId="26606"/>
          <ac:spMkLst>
            <pc:docMk/>
            <pc:sldMk cId="2818434050" sldId="263"/>
            <ac:spMk id="23" creationId="{60C16A56-CE6C-404F-A1C2-DDC40BFEB34B}"/>
          </ac:spMkLst>
        </pc:spChg>
        <pc:spChg chg="del">
          <ac:chgData name="Rooij - van der Pol, Jennefer de" userId="0e2ae90c-396a-4301-b04b-805c6a7d21bb" providerId="ADAL" clId="{6950D02D-1CDB-49F2-BF54-F7495D32568A}" dt="2019-05-30T06:51:25.268" v="649"/>
          <ac:spMkLst>
            <pc:docMk/>
            <pc:sldMk cId="2818434050" sldId="263"/>
            <ac:spMk id="24" creationId="{2F4B22C1-A8D1-49F4-B356-4E928B7B3003}"/>
          </ac:spMkLst>
        </pc:spChg>
        <pc:grpChg chg="add">
          <ac:chgData name="Rooij - van der Pol, Jennefer de" userId="0e2ae90c-396a-4301-b04b-805c6a7d21bb" providerId="ADAL" clId="{6950D02D-1CDB-49F2-BF54-F7495D32568A}" dt="2019-05-30T06:51:36.889" v="650" actId="26606"/>
          <ac:grpSpMkLst>
            <pc:docMk/>
            <pc:sldMk cId="2818434050" sldId="263"/>
            <ac:grpSpMk id="13" creationId="{A97B9141-8535-472D-B922-E499D77F8CFD}"/>
          </ac:grpSpMkLst>
        </pc:grpChg>
        <pc:grpChg chg="del">
          <ac:chgData name="Rooij - van der Pol, Jennefer de" userId="0e2ae90c-396a-4301-b04b-805c6a7d21bb" providerId="ADAL" clId="{6950D02D-1CDB-49F2-BF54-F7495D32568A}" dt="2019-05-30T06:51:25.268" v="649"/>
          <ac:grpSpMkLst>
            <pc:docMk/>
            <pc:sldMk cId="2818434050" sldId="263"/>
            <ac:grpSpMk id="14" creationId="{94BA5202-DE00-4016-A7F3-E210E5D5AAE7}"/>
          </ac:grpSpMkLst>
        </pc:grpChg>
        <pc:grpChg chg="del">
          <ac:chgData name="Rooij - van der Pol, Jennefer de" userId="0e2ae90c-396a-4301-b04b-805c6a7d21bb" providerId="ADAL" clId="{6950D02D-1CDB-49F2-BF54-F7495D32568A}" dt="2019-05-30T06:51:25.268" v="649"/>
          <ac:grpSpMkLst>
            <pc:docMk/>
            <pc:sldMk cId="2818434050" sldId="263"/>
            <ac:grpSpMk id="26" creationId="{64B4DA4D-D8EC-4EB4-A359-1E114465A6C7}"/>
          </ac:grpSpMkLst>
        </pc:grpChg>
        <pc:grpChg chg="add">
          <ac:chgData name="Rooij - van der Pol, Jennefer de" userId="0e2ae90c-396a-4301-b04b-805c6a7d21bb" providerId="ADAL" clId="{6950D02D-1CDB-49F2-BF54-F7495D32568A}" dt="2019-05-30T06:51:36.889" v="650" actId="26606"/>
          <ac:grpSpMkLst>
            <pc:docMk/>
            <pc:sldMk cId="2818434050" sldId="263"/>
            <ac:grpSpMk id="28" creationId="{07E5451F-66A4-42A9-944B-F73FAAE44025}"/>
          </ac:grpSpMkLst>
        </pc:grpChg>
        <pc:picChg chg="add mod">
          <ac:chgData name="Rooij - van der Pol, Jennefer de" userId="0e2ae90c-396a-4301-b04b-805c6a7d21bb" providerId="ADAL" clId="{6950D02D-1CDB-49F2-BF54-F7495D32568A}" dt="2019-05-30T06:52:36.730" v="676"/>
          <ac:picMkLst>
            <pc:docMk/>
            <pc:sldMk cId="2818434050" sldId="263"/>
            <ac:picMk id="4" creationId="{C94E82AB-7F3D-4185-99C5-96C9679E618E}"/>
          </ac:picMkLst>
        </pc:picChg>
        <pc:picChg chg="del mod">
          <ac:chgData name="Rooij - van der Pol, Jennefer de" userId="0e2ae90c-396a-4301-b04b-805c6a7d21bb" providerId="ADAL" clId="{6950D02D-1CDB-49F2-BF54-F7495D32568A}" dt="2019-05-30T06:52:04.552" v="668" actId="478"/>
          <ac:picMkLst>
            <pc:docMk/>
            <pc:sldMk cId="2818434050" sldId="263"/>
            <ac:picMk id="5" creationId="{B398D880-04C0-444E-9FCC-83ACF543E7DC}"/>
          </ac:picMkLst>
        </pc:picChg>
      </pc:sldChg>
      <pc:sldChg chg="addSp delSp modSp add mod setBg delDesignElem">
        <pc:chgData name="Rooij - van der Pol, Jennefer de" userId="0e2ae90c-396a-4301-b04b-805c6a7d21bb" providerId="ADAL" clId="{6950D02D-1CDB-49F2-BF54-F7495D32568A}" dt="2019-05-30T06:59:56.372" v="693" actId="255"/>
        <pc:sldMkLst>
          <pc:docMk/>
          <pc:sldMk cId="1989495314" sldId="264"/>
        </pc:sldMkLst>
        <pc:spChg chg="mod">
          <ac:chgData name="Rooij - van der Pol, Jennefer de" userId="0e2ae90c-396a-4301-b04b-805c6a7d21bb" providerId="ADAL" clId="{6950D02D-1CDB-49F2-BF54-F7495D32568A}" dt="2019-05-30T06:59:56.372" v="693" actId="255"/>
          <ac:spMkLst>
            <pc:docMk/>
            <pc:sldMk cId="1989495314" sldId="264"/>
            <ac:spMk id="2" creationId="{CA2DBEE3-83D9-4E74-9E26-44712EF7A074}"/>
          </ac:spMkLst>
        </pc:spChg>
        <pc:spChg chg="add">
          <ac:chgData name="Rooij - van der Pol, Jennefer de" userId="0e2ae90c-396a-4301-b04b-805c6a7d21bb" providerId="ADAL" clId="{6950D02D-1CDB-49F2-BF54-F7495D32568A}" dt="2019-05-30T06:53:18.644" v="679" actId="26606"/>
          <ac:spMkLst>
            <pc:docMk/>
            <pc:sldMk cId="1989495314" sldId="264"/>
            <ac:spMk id="6" creationId="{888D8AF1-59E3-4E28-B3EB-165D5DC88E7D}"/>
          </ac:spMkLst>
        </pc:spChg>
        <pc:spChg chg="del">
          <ac:chgData name="Rooij - van der Pol, Jennefer de" userId="0e2ae90c-396a-4301-b04b-805c6a7d21bb" providerId="ADAL" clId="{6950D02D-1CDB-49F2-BF54-F7495D32568A}" dt="2019-05-30T06:53:09.658" v="678"/>
          <ac:spMkLst>
            <pc:docMk/>
            <pc:sldMk cId="1989495314" sldId="264"/>
            <ac:spMk id="7" creationId="{F44B2CE7-FD25-42E3-AB52-73B889FDAC4C}"/>
          </ac:spMkLst>
        </pc:spChg>
        <pc:spChg chg="del">
          <ac:chgData name="Rooij - van der Pol, Jennefer de" userId="0e2ae90c-396a-4301-b04b-805c6a7d21bb" providerId="ADAL" clId="{6950D02D-1CDB-49F2-BF54-F7495D32568A}" dt="2019-05-30T06:53:09.658" v="678"/>
          <ac:spMkLst>
            <pc:docMk/>
            <pc:sldMk cId="1989495314" sldId="264"/>
            <ac:spMk id="8" creationId="{4CEA8393-144C-4FCF-9A6C-1102F988A207}"/>
          </ac:spMkLst>
        </pc:spChg>
        <pc:spChg chg="del">
          <ac:chgData name="Rooij - van der Pol, Jennefer de" userId="0e2ae90c-396a-4301-b04b-805c6a7d21bb" providerId="ADAL" clId="{6950D02D-1CDB-49F2-BF54-F7495D32568A}" dt="2019-05-30T06:53:09.658" v="678"/>
          <ac:spMkLst>
            <pc:docMk/>
            <pc:sldMk cId="1989495314" sldId="264"/>
            <ac:spMk id="9" creationId="{35C31E2E-65FD-40B6-B604-C096F5B75FCF}"/>
          </ac:spMkLst>
        </pc:spChg>
        <pc:spChg chg="add">
          <ac:chgData name="Rooij - van der Pol, Jennefer de" userId="0e2ae90c-396a-4301-b04b-805c6a7d21bb" providerId="ADAL" clId="{6950D02D-1CDB-49F2-BF54-F7495D32568A}" dt="2019-05-30T06:53:18.644" v="679" actId="26606"/>
          <ac:spMkLst>
            <pc:docMk/>
            <pc:sldMk cId="1989495314" sldId="264"/>
            <ac:spMk id="10" creationId="{2ABE0552-64A5-4BFF-8DBC-6CA30DD72BC2}"/>
          </ac:spMkLst>
        </pc:spChg>
        <pc:spChg chg="add">
          <ac:chgData name="Rooij - van der Pol, Jennefer de" userId="0e2ae90c-396a-4301-b04b-805c6a7d21bb" providerId="ADAL" clId="{6950D02D-1CDB-49F2-BF54-F7495D32568A}" dt="2019-05-30T06:53:18.644" v="679" actId="26606"/>
          <ac:spMkLst>
            <pc:docMk/>
            <pc:sldMk cId="1989495314" sldId="264"/>
            <ac:spMk id="11" creationId="{6DFF81E8-2964-43DD-9BF9-86ADABBF3049}"/>
          </ac:spMkLst>
        </pc:spChg>
        <pc:spChg chg="add">
          <ac:chgData name="Rooij - van der Pol, Jennefer de" userId="0e2ae90c-396a-4301-b04b-805c6a7d21bb" providerId="ADAL" clId="{6950D02D-1CDB-49F2-BF54-F7495D32568A}" dt="2019-05-30T06:53:18.644" v="679" actId="26606"/>
          <ac:spMkLst>
            <pc:docMk/>
            <pc:sldMk cId="1989495314" sldId="264"/>
            <ac:spMk id="12" creationId="{578BB25B-4DBD-4E4F-B100-10994DEA02F4}"/>
          </ac:spMkLst>
        </pc:spChg>
        <pc:spChg chg="add">
          <ac:chgData name="Rooij - van der Pol, Jennefer de" userId="0e2ae90c-396a-4301-b04b-805c6a7d21bb" providerId="ADAL" clId="{6950D02D-1CDB-49F2-BF54-F7495D32568A}" dt="2019-05-30T06:53:18.644" v="679" actId="26606"/>
          <ac:spMkLst>
            <pc:docMk/>
            <pc:sldMk cId="1989495314" sldId="264"/>
            <ac:spMk id="14" creationId="{7E7D9064-D7BB-499C-8F3F-85A7D3672D53}"/>
          </ac:spMkLst>
        </pc:spChg>
        <pc:spChg chg="add">
          <ac:chgData name="Rooij - van der Pol, Jennefer de" userId="0e2ae90c-396a-4301-b04b-805c6a7d21bb" providerId="ADAL" clId="{6950D02D-1CDB-49F2-BF54-F7495D32568A}" dt="2019-05-30T06:53:18.644" v="679" actId="26606"/>
          <ac:spMkLst>
            <pc:docMk/>
            <pc:sldMk cId="1989495314" sldId="264"/>
            <ac:spMk id="18" creationId="{3A31763C-2356-4307-A8D0-248B51CE212F}"/>
          </ac:spMkLst>
        </pc:spChg>
        <pc:spChg chg="del">
          <ac:chgData name="Rooij - van der Pol, Jennefer de" userId="0e2ae90c-396a-4301-b04b-805c6a7d21bb" providerId="ADAL" clId="{6950D02D-1CDB-49F2-BF54-F7495D32568A}" dt="2019-05-30T06:53:09.658" v="678"/>
          <ac:spMkLst>
            <pc:docMk/>
            <pc:sldMk cId="1989495314" sldId="264"/>
            <ac:spMk id="19" creationId="{D399AFD5-A2D3-443B-A1A8-FC933DAEEA0A}"/>
          </ac:spMkLst>
        </pc:spChg>
        <pc:spChg chg="del">
          <ac:chgData name="Rooij - van der Pol, Jennefer de" userId="0e2ae90c-396a-4301-b04b-805c6a7d21bb" providerId="ADAL" clId="{6950D02D-1CDB-49F2-BF54-F7495D32568A}" dt="2019-05-30T06:53:09.658" v="678"/>
          <ac:spMkLst>
            <pc:docMk/>
            <pc:sldMk cId="1989495314" sldId="264"/>
            <ac:spMk id="20" creationId="{A5D193CF-DFF5-4D9E-9479-AFEA04631AD2}"/>
          </ac:spMkLst>
        </pc:spChg>
        <pc:spChg chg="del">
          <ac:chgData name="Rooij - van der Pol, Jennefer de" userId="0e2ae90c-396a-4301-b04b-805c6a7d21bb" providerId="ADAL" clId="{6950D02D-1CDB-49F2-BF54-F7495D32568A}" dt="2019-05-30T06:53:09.658" v="678"/>
          <ac:spMkLst>
            <pc:docMk/>
            <pc:sldMk cId="1989495314" sldId="264"/>
            <ac:spMk id="21" creationId="{1F6153E0-BF99-4257-A3A3-16595490AB29}"/>
          </ac:spMkLst>
        </pc:spChg>
        <pc:spChg chg="del">
          <ac:chgData name="Rooij - van der Pol, Jennefer de" userId="0e2ae90c-396a-4301-b04b-805c6a7d21bb" providerId="ADAL" clId="{6950D02D-1CDB-49F2-BF54-F7495D32568A}" dt="2019-05-30T06:53:09.658" v="678"/>
          <ac:spMkLst>
            <pc:docMk/>
            <pc:sldMk cId="1989495314" sldId="264"/>
            <ac:spMk id="23" creationId="{60C16A56-CE6C-404F-A1C2-DDC40BFEB34B}"/>
          </ac:spMkLst>
        </pc:spChg>
        <pc:spChg chg="add">
          <ac:chgData name="Rooij - van der Pol, Jennefer de" userId="0e2ae90c-396a-4301-b04b-805c6a7d21bb" providerId="ADAL" clId="{6950D02D-1CDB-49F2-BF54-F7495D32568A}" dt="2019-05-30T06:53:18.644" v="679" actId="26606"/>
          <ac:spMkLst>
            <pc:docMk/>
            <pc:sldMk cId="1989495314" sldId="264"/>
            <ac:spMk id="25" creationId="{3F5464F3-A9F2-4B5F-8202-B10B704323E9}"/>
          </ac:spMkLst>
        </pc:spChg>
        <pc:grpChg chg="del">
          <ac:chgData name="Rooij - van der Pol, Jennefer de" userId="0e2ae90c-396a-4301-b04b-805c6a7d21bb" providerId="ADAL" clId="{6950D02D-1CDB-49F2-BF54-F7495D32568A}" dt="2019-05-30T06:53:09.658" v="678"/>
          <ac:grpSpMkLst>
            <pc:docMk/>
            <pc:sldMk cId="1989495314" sldId="264"/>
            <ac:grpSpMk id="13" creationId="{A97B9141-8535-472D-B922-E499D77F8CFD}"/>
          </ac:grpSpMkLst>
        </pc:grpChg>
        <pc:grpChg chg="add">
          <ac:chgData name="Rooij - van der Pol, Jennefer de" userId="0e2ae90c-396a-4301-b04b-805c6a7d21bb" providerId="ADAL" clId="{6950D02D-1CDB-49F2-BF54-F7495D32568A}" dt="2019-05-30T06:53:18.644" v="679" actId="26606"/>
          <ac:grpSpMkLst>
            <pc:docMk/>
            <pc:sldMk cId="1989495314" sldId="264"/>
            <ac:grpSpMk id="15" creationId="{3736F094-FD6C-4CAC-AC97-88B0AE80CBC6}"/>
          </ac:grpSpMkLst>
        </pc:grpChg>
        <pc:grpChg chg="add">
          <ac:chgData name="Rooij - van der Pol, Jennefer de" userId="0e2ae90c-396a-4301-b04b-805c6a7d21bb" providerId="ADAL" clId="{6950D02D-1CDB-49F2-BF54-F7495D32568A}" dt="2019-05-30T06:53:18.644" v="679" actId="26606"/>
          <ac:grpSpMkLst>
            <pc:docMk/>
            <pc:sldMk cId="1989495314" sldId="264"/>
            <ac:grpSpMk id="27" creationId="{EC79E9A4-961E-4C91-81D3-C635EBF97717}"/>
          </ac:grpSpMkLst>
        </pc:grpChg>
        <pc:grpChg chg="del">
          <ac:chgData name="Rooij - van der Pol, Jennefer de" userId="0e2ae90c-396a-4301-b04b-805c6a7d21bb" providerId="ADAL" clId="{6950D02D-1CDB-49F2-BF54-F7495D32568A}" dt="2019-05-30T06:53:09.658" v="678"/>
          <ac:grpSpMkLst>
            <pc:docMk/>
            <pc:sldMk cId="1989495314" sldId="264"/>
            <ac:grpSpMk id="28" creationId="{07E5451F-66A4-42A9-944B-F73FAAE44025}"/>
          </ac:grpSpMkLst>
        </pc:grpChg>
        <pc:picChg chg="del mod">
          <ac:chgData name="Rooij - van der Pol, Jennefer de" userId="0e2ae90c-396a-4301-b04b-805c6a7d21bb" providerId="ADAL" clId="{6950D02D-1CDB-49F2-BF54-F7495D32568A}" dt="2019-05-30T06:53:41.006" v="685" actId="478"/>
          <ac:picMkLst>
            <pc:docMk/>
            <pc:sldMk cId="1989495314" sldId="264"/>
            <ac:picMk id="4" creationId="{C94E82AB-7F3D-4185-99C5-96C9679E618E}"/>
          </ac:picMkLst>
        </pc:picChg>
        <pc:picChg chg="add mod">
          <ac:chgData name="Rooij - van der Pol, Jennefer de" userId="0e2ae90c-396a-4301-b04b-805c6a7d21bb" providerId="ADAL" clId="{6950D02D-1CDB-49F2-BF54-F7495D32568A}" dt="2019-05-30T06:59:08.905" v="689" actId="1076"/>
          <ac:picMkLst>
            <pc:docMk/>
            <pc:sldMk cId="1989495314" sldId="264"/>
            <ac:picMk id="5" creationId="{D15BF530-10B8-4603-BA53-379C30B9BFEC}"/>
          </ac:picMkLst>
        </pc:picChg>
      </pc:sldChg>
      <pc:sldChg chg="addSp delSp modSp add mod setBg delDesignElem">
        <pc:chgData name="Rooij - van der Pol, Jennefer de" userId="0e2ae90c-396a-4301-b04b-805c6a7d21bb" providerId="ADAL" clId="{6950D02D-1CDB-49F2-BF54-F7495D32568A}" dt="2019-05-30T07:13:42.505" v="725" actId="14826"/>
        <pc:sldMkLst>
          <pc:docMk/>
          <pc:sldMk cId="1281350512" sldId="265"/>
        </pc:sldMkLst>
        <pc:spChg chg="mod">
          <ac:chgData name="Rooij - van der Pol, Jennefer de" userId="0e2ae90c-396a-4301-b04b-805c6a7d21bb" providerId="ADAL" clId="{6950D02D-1CDB-49F2-BF54-F7495D32568A}" dt="2019-05-30T07:00:17.398" v="712" actId="20577"/>
          <ac:spMkLst>
            <pc:docMk/>
            <pc:sldMk cId="1281350512" sldId="265"/>
            <ac:spMk id="2" creationId="{CA2DBEE3-83D9-4E74-9E26-44712EF7A074}"/>
          </ac:spMkLst>
        </pc:spChg>
        <pc:spChg chg="del">
          <ac:chgData name="Rooij - van der Pol, Jennefer de" userId="0e2ae90c-396a-4301-b04b-805c6a7d21bb" providerId="ADAL" clId="{6950D02D-1CDB-49F2-BF54-F7495D32568A}" dt="2019-05-30T06:59:29.566" v="691"/>
          <ac:spMkLst>
            <pc:docMk/>
            <pc:sldMk cId="1281350512" sldId="265"/>
            <ac:spMk id="6" creationId="{888D8AF1-59E3-4E28-B3EB-165D5DC88E7D}"/>
          </ac:spMkLst>
        </pc:spChg>
        <pc:spChg chg="add">
          <ac:chgData name="Rooij - van der Pol, Jennefer de" userId="0e2ae90c-396a-4301-b04b-805c6a7d21bb" providerId="ADAL" clId="{6950D02D-1CDB-49F2-BF54-F7495D32568A}" dt="2019-05-30T06:59:37.380" v="692" actId="26606"/>
          <ac:spMkLst>
            <pc:docMk/>
            <pc:sldMk cId="1281350512" sldId="265"/>
            <ac:spMk id="7" creationId="{F44B2CE7-FD25-42E3-AB52-73B889FDAC4C}"/>
          </ac:spMkLst>
        </pc:spChg>
        <pc:spChg chg="add">
          <ac:chgData name="Rooij - van der Pol, Jennefer de" userId="0e2ae90c-396a-4301-b04b-805c6a7d21bb" providerId="ADAL" clId="{6950D02D-1CDB-49F2-BF54-F7495D32568A}" dt="2019-05-30T06:59:37.380" v="692" actId="26606"/>
          <ac:spMkLst>
            <pc:docMk/>
            <pc:sldMk cId="1281350512" sldId="265"/>
            <ac:spMk id="8" creationId="{4CEA8393-144C-4FCF-9A6C-1102F988A207}"/>
          </ac:spMkLst>
        </pc:spChg>
        <pc:spChg chg="add">
          <ac:chgData name="Rooij - van der Pol, Jennefer de" userId="0e2ae90c-396a-4301-b04b-805c6a7d21bb" providerId="ADAL" clId="{6950D02D-1CDB-49F2-BF54-F7495D32568A}" dt="2019-05-30T06:59:37.380" v="692" actId="26606"/>
          <ac:spMkLst>
            <pc:docMk/>
            <pc:sldMk cId="1281350512" sldId="265"/>
            <ac:spMk id="9" creationId="{35C31E2E-65FD-40B6-B604-C096F5B75FCF}"/>
          </ac:spMkLst>
        </pc:spChg>
        <pc:spChg chg="del">
          <ac:chgData name="Rooij - van der Pol, Jennefer de" userId="0e2ae90c-396a-4301-b04b-805c6a7d21bb" providerId="ADAL" clId="{6950D02D-1CDB-49F2-BF54-F7495D32568A}" dt="2019-05-30T06:59:29.566" v="691"/>
          <ac:spMkLst>
            <pc:docMk/>
            <pc:sldMk cId="1281350512" sldId="265"/>
            <ac:spMk id="10" creationId="{2ABE0552-64A5-4BFF-8DBC-6CA30DD72BC2}"/>
          </ac:spMkLst>
        </pc:spChg>
        <pc:spChg chg="del">
          <ac:chgData name="Rooij - van der Pol, Jennefer de" userId="0e2ae90c-396a-4301-b04b-805c6a7d21bb" providerId="ADAL" clId="{6950D02D-1CDB-49F2-BF54-F7495D32568A}" dt="2019-05-30T06:59:29.566" v="691"/>
          <ac:spMkLst>
            <pc:docMk/>
            <pc:sldMk cId="1281350512" sldId="265"/>
            <ac:spMk id="11" creationId="{6DFF81E8-2964-43DD-9BF9-86ADABBF3049}"/>
          </ac:spMkLst>
        </pc:spChg>
        <pc:spChg chg="del">
          <ac:chgData name="Rooij - van der Pol, Jennefer de" userId="0e2ae90c-396a-4301-b04b-805c6a7d21bb" providerId="ADAL" clId="{6950D02D-1CDB-49F2-BF54-F7495D32568A}" dt="2019-05-30T06:59:29.566" v="691"/>
          <ac:spMkLst>
            <pc:docMk/>
            <pc:sldMk cId="1281350512" sldId="265"/>
            <ac:spMk id="12" creationId="{578BB25B-4DBD-4E4F-B100-10994DEA02F4}"/>
          </ac:spMkLst>
        </pc:spChg>
        <pc:spChg chg="del">
          <ac:chgData name="Rooij - van der Pol, Jennefer de" userId="0e2ae90c-396a-4301-b04b-805c6a7d21bb" providerId="ADAL" clId="{6950D02D-1CDB-49F2-BF54-F7495D32568A}" dt="2019-05-30T06:59:29.566" v="691"/>
          <ac:spMkLst>
            <pc:docMk/>
            <pc:sldMk cId="1281350512" sldId="265"/>
            <ac:spMk id="14" creationId="{7E7D9064-D7BB-499C-8F3F-85A7D3672D53}"/>
          </ac:spMkLst>
        </pc:spChg>
        <pc:spChg chg="del">
          <ac:chgData name="Rooij - van der Pol, Jennefer de" userId="0e2ae90c-396a-4301-b04b-805c6a7d21bb" providerId="ADAL" clId="{6950D02D-1CDB-49F2-BF54-F7495D32568A}" dt="2019-05-30T06:59:29.566" v="691"/>
          <ac:spMkLst>
            <pc:docMk/>
            <pc:sldMk cId="1281350512" sldId="265"/>
            <ac:spMk id="18" creationId="{3A31763C-2356-4307-A8D0-248B51CE212F}"/>
          </ac:spMkLst>
        </pc:spChg>
        <pc:spChg chg="add">
          <ac:chgData name="Rooij - van der Pol, Jennefer de" userId="0e2ae90c-396a-4301-b04b-805c6a7d21bb" providerId="ADAL" clId="{6950D02D-1CDB-49F2-BF54-F7495D32568A}" dt="2019-05-30T06:59:37.380" v="692" actId="26606"/>
          <ac:spMkLst>
            <pc:docMk/>
            <pc:sldMk cId="1281350512" sldId="265"/>
            <ac:spMk id="20" creationId="{A5D193CF-DFF5-4D9E-9479-AFEA04631AD2}"/>
          </ac:spMkLst>
        </pc:spChg>
        <pc:spChg chg="add">
          <ac:chgData name="Rooij - van der Pol, Jennefer de" userId="0e2ae90c-396a-4301-b04b-805c6a7d21bb" providerId="ADAL" clId="{6950D02D-1CDB-49F2-BF54-F7495D32568A}" dt="2019-05-30T06:59:37.380" v="692" actId="26606"/>
          <ac:spMkLst>
            <pc:docMk/>
            <pc:sldMk cId="1281350512" sldId="265"/>
            <ac:spMk id="22" creationId="{D399AFD5-A2D3-443B-A1A8-FC933DAEEA0A}"/>
          </ac:spMkLst>
        </pc:spChg>
        <pc:spChg chg="add">
          <ac:chgData name="Rooij - van der Pol, Jennefer de" userId="0e2ae90c-396a-4301-b04b-805c6a7d21bb" providerId="ADAL" clId="{6950D02D-1CDB-49F2-BF54-F7495D32568A}" dt="2019-05-30T06:59:37.380" v="692" actId="26606"/>
          <ac:spMkLst>
            <pc:docMk/>
            <pc:sldMk cId="1281350512" sldId="265"/>
            <ac:spMk id="24" creationId="{1F6153E0-BF99-4257-A3A3-16595490AB29}"/>
          </ac:spMkLst>
        </pc:spChg>
        <pc:spChg chg="del">
          <ac:chgData name="Rooij - van der Pol, Jennefer de" userId="0e2ae90c-396a-4301-b04b-805c6a7d21bb" providerId="ADAL" clId="{6950D02D-1CDB-49F2-BF54-F7495D32568A}" dt="2019-05-30T06:59:29.566" v="691"/>
          <ac:spMkLst>
            <pc:docMk/>
            <pc:sldMk cId="1281350512" sldId="265"/>
            <ac:spMk id="25" creationId="{3F5464F3-A9F2-4B5F-8202-B10B704323E9}"/>
          </ac:spMkLst>
        </pc:spChg>
        <pc:spChg chg="add">
          <ac:chgData name="Rooij - van der Pol, Jennefer de" userId="0e2ae90c-396a-4301-b04b-805c6a7d21bb" providerId="ADAL" clId="{6950D02D-1CDB-49F2-BF54-F7495D32568A}" dt="2019-05-30T06:59:37.380" v="692" actId="26606"/>
          <ac:spMkLst>
            <pc:docMk/>
            <pc:sldMk cId="1281350512" sldId="265"/>
            <ac:spMk id="26" creationId="{60C16A56-CE6C-404F-A1C2-DDC40BFEB34B}"/>
          </ac:spMkLst>
        </pc:spChg>
        <pc:grpChg chg="del">
          <ac:chgData name="Rooij - van der Pol, Jennefer de" userId="0e2ae90c-396a-4301-b04b-805c6a7d21bb" providerId="ADAL" clId="{6950D02D-1CDB-49F2-BF54-F7495D32568A}" dt="2019-05-30T06:59:29.566" v="691"/>
          <ac:grpSpMkLst>
            <pc:docMk/>
            <pc:sldMk cId="1281350512" sldId="265"/>
            <ac:grpSpMk id="15" creationId="{3736F094-FD6C-4CAC-AC97-88B0AE80CBC6}"/>
          </ac:grpSpMkLst>
        </pc:grpChg>
        <pc:grpChg chg="add">
          <ac:chgData name="Rooij - van der Pol, Jennefer de" userId="0e2ae90c-396a-4301-b04b-805c6a7d21bb" providerId="ADAL" clId="{6950D02D-1CDB-49F2-BF54-F7495D32568A}" dt="2019-05-30T06:59:37.380" v="692" actId="26606"/>
          <ac:grpSpMkLst>
            <pc:docMk/>
            <pc:sldMk cId="1281350512" sldId="265"/>
            <ac:grpSpMk id="16" creationId="{A97B9141-8535-472D-B922-E499D77F8CFD}"/>
          </ac:grpSpMkLst>
        </pc:grpChg>
        <pc:grpChg chg="del">
          <ac:chgData name="Rooij - van der Pol, Jennefer de" userId="0e2ae90c-396a-4301-b04b-805c6a7d21bb" providerId="ADAL" clId="{6950D02D-1CDB-49F2-BF54-F7495D32568A}" dt="2019-05-30T06:59:29.566" v="691"/>
          <ac:grpSpMkLst>
            <pc:docMk/>
            <pc:sldMk cId="1281350512" sldId="265"/>
            <ac:grpSpMk id="27" creationId="{EC79E9A4-961E-4C91-81D3-C635EBF97717}"/>
          </ac:grpSpMkLst>
        </pc:grpChg>
        <pc:grpChg chg="add">
          <ac:chgData name="Rooij - van der Pol, Jennefer de" userId="0e2ae90c-396a-4301-b04b-805c6a7d21bb" providerId="ADAL" clId="{6950D02D-1CDB-49F2-BF54-F7495D32568A}" dt="2019-05-30T06:59:37.380" v="692" actId="26606"/>
          <ac:grpSpMkLst>
            <pc:docMk/>
            <pc:sldMk cId="1281350512" sldId="265"/>
            <ac:grpSpMk id="28" creationId="{07E5451F-66A4-42A9-944B-F73FAAE44025}"/>
          </ac:grpSpMkLst>
        </pc:grpChg>
        <pc:picChg chg="add del mod">
          <ac:chgData name="Rooij - van der Pol, Jennefer de" userId="0e2ae90c-396a-4301-b04b-805c6a7d21bb" providerId="ADAL" clId="{6950D02D-1CDB-49F2-BF54-F7495D32568A}" dt="2019-05-30T07:04:09.172" v="717" actId="478"/>
          <ac:picMkLst>
            <pc:docMk/>
            <pc:sldMk cId="1281350512" sldId="265"/>
            <ac:picMk id="4" creationId="{10759B63-85C3-4FD6-B6B0-E5636135EDEE}"/>
          </ac:picMkLst>
        </pc:picChg>
        <pc:picChg chg="del mod">
          <ac:chgData name="Rooij - van der Pol, Jennefer de" userId="0e2ae90c-396a-4301-b04b-805c6a7d21bb" providerId="ADAL" clId="{6950D02D-1CDB-49F2-BF54-F7495D32568A}" dt="2019-05-30T07:03:58.232" v="713" actId="478"/>
          <ac:picMkLst>
            <pc:docMk/>
            <pc:sldMk cId="1281350512" sldId="265"/>
            <ac:picMk id="5" creationId="{D15BF530-10B8-4603-BA53-379C30B9BFEC}"/>
          </ac:picMkLst>
        </pc:picChg>
        <pc:picChg chg="add mod">
          <ac:chgData name="Rooij - van der Pol, Jennefer de" userId="0e2ae90c-396a-4301-b04b-805c6a7d21bb" providerId="ADAL" clId="{6950D02D-1CDB-49F2-BF54-F7495D32568A}" dt="2019-05-30T07:13:42.505" v="725" actId="14826"/>
          <ac:picMkLst>
            <pc:docMk/>
            <pc:sldMk cId="1281350512" sldId="265"/>
            <ac:picMk id="21" creationId="{5A6E9CD8-202F-4E1B-8EC1-9E4608420873}"/>
          </ac:picMkLst>
        </pc:picChg>
      </pc:sldChg>
      <pc:sldChg chg="addSp delSp modSp add mod setBg delDesignElem">
        <pc:chgData name="Rooij - van der Pol, Jennefer de" userId="0e2ae90c-396a-4301-b04b-805c6a7d21bb" providerId="ADAL" clId="{6950D02D-1CDB-49F2-BF54-F7495D32568A}" dt="2019-05-30T07:15:59.107" v="748" actId="14100"/>
        <pc:sldMkLst>
          <pc:docMk/>
          <pc:sldMk cId="2567816598" sldId="266"/>
        </pc:sldMkLst>
        <pc:spChg chg="mod">
          <ac:chgData name="Rooij - van der Pol, Jennefer de" userId="0e2ae90c-396a-4301-b04b-805c6a7d21bb" providerId="ADAL" clId="{6950D02D-1CDB-49F2-BF54-F7495D32568A}" dt="2019-05-30T07:15:48.935" v="747" actId="255"/>
          <ac:spMkLst>
            <pc:docMk/>
            <pc:sldMk cId="2567816598" sldId="266"/>
            <ac:spMk id="2" creationId="{CA2DBEE3-83D9-4E74-9E26-44712EF7A074}"/>
          </ac:spMkLst>
        </pc:spChg>
        <pc:spChg chg="del">
          <ac:chgData name="Rooij - van der Pol, Jennefer de" userId="0e2ae90c-396a-4301-b04b-805c6a7d21bb" providerId="ADAL" clId="{6950D02D-1CDB-49F2-BF54-F7495D32568A}" dt="2019-05-30T07:14:18.549" v="727"/>
          <ac:spMkLst>
            <pc:docMk/>
            <pc:sldMk cId="2567816598" sldId="266"/>
            <ac:spMk id="7" creationId="{F44B2CE7-FD25-42E3-AB52-73B889FDAC4C}"/>
          </ac:spMkLst>
        </pc:spChg>
        <pc:spChg chg="del">
          <ac:chgData name="Rooij - van der Pol, Jennefer de" userId="0e2ae90c-396a-4301-b04b-805c6a7d21bb" providerId="ADAL" clId="{6950D02D-1CDB-49F2-BF54-F7495D32568A}" dt="2019-05-30T07:14:18.549" v="727"/>
          <ac:spMkLst>
            <pc:docMk/>
            <pc:sldMk cId="2567816598" sldId="266"/>
            <ac:spMk id="8" creationId="{4CEA8393-144C-4FCF-9A6C-1102F988A207}"/>
          </ac:spMkLst>
        </pc:spChg>
        <pc:spChg chg="del">
          <ac:chgData name="Rooij - van der Pol, Jennefer de" userId="0e2ae90c-396a-4301-b04b-805c6a7d21bb" providerId="ADAL" clId="{6950D02D-1CDB-49F2-BF54-F7495D32568A}" dt="2019-05-30T07:14:18.549" v="727"/>
          <ac:spMkLst>
            <pc:docMk/>
            <pc:sldMk cId="2567816598" sldId="266"/>
            <ac:spMk id="9" creationId="{35C31E2E-65FD-40B6-B604-C096F5B75FCF}"/>
          </ac:spMkLst>
        </pc:spChg>
        <pc:spChg chg="del">
          <ac:chgData name="Rooij - van der Pol, Jennefer de" userId="0e2ae90c-396a-4301-b04b-805c6a7d21bb" providerId="ADAL" clId="{6950D02D-1CDB-49F2-BF54-F7495D32568A}" dt="2019-05-30T07:14:18.549" v="727"/>
          <ac:spMkLst>
            <pc:docMk/>
            <pc:sldMk cId="2567816598" sldId="266"/>
            <ac:spMk id="20" creationId="{A5D193CF-DFF5-4D9E-9479-AFEA04631AD2}"/>
          </ac:spMkLst>
        </pc:spChg>
        <pc:spChg chg="del">
          <ac:chgData name="Rooij - van der Pol, Jennefer de" userId="0e2ae90c-396a-4301-b04b-805c6a7d21bb" providerId="ADAL" clId="{6950D02D-1CDB-49F2-BF54-F7495D32568A}" dt="2019-05-30T07:14:18.549" v="727"/>
          <ac:spMkLst>
            <pc:docMk/>
            <pc:sldMk cId="2567816598" sldId="266"/>
            <ac:spMk id="22" creationId="{D399AFD5-A2D3-443B-A1A8-FC933DAEEA0A}"/>
          </ac:spMkLst>
        </pc:spChg>
        <pc:spChg chg="add del">
          <ac:chgData name="Rooij - van der Pol, Jennefer de" userId="0e2ae90c-396a-4301-b04b-805c6a7d21bb" providerId="ADAL" clId="{6950D02D-1CDB-49F2-BF54-F7495D32568A}" dt="2019-05-30T07:15:21.836" v="743" actId="26606"/>
          <ac:spMkLst>
            <pc:docMk/>
            <pc:sldMk cId="2567816598" sldId="266"/>
            <ac:spMk id="23" creationId="{F44B2CE7-FD25-42E3-AB52-73B889FDAC4C}"/>
          </ac:spMkLst>
        </pc:spChg>
        <pc:spChg chg="del">
          <ac:chgData name="Rooij - van der Pol, Jennefer de" userId="0e2ae90c-396a-4301-b04b-805c6a7d21bb" providerId="ADAL" clId="{6950D02D-1CDB-49F2-BF54-F7495D32568A}" dt="2019-05-30T07:14:18.549" v="727"/>
          <ac:spMkLst>
            <pc:docMk/>
            <pc:sldMk cId="2567816598" sldId="266"/>
            <ac:spMk id="24" creationId="{1F6153E0-BF99-4257-A3A3-16595490AB29}"/>
          </ac:spMkLst>
        </pc:spChg>
        <pc:spChg chg="add del">
          <ac:chgData name="Rooij - van der Pol, Jennefer de" userId="0e2ae90c-396a-4301-b04b-805c6a7d21bb" providerId="ADAL" clId="{6950D02D-1CDB-49F2-BF54-F7495D32568A}" dt="2019-05-30T07:15:21.836" v="743" actId="26606"/>
          <ac:spMkLst>
            <pc:docMk/>
            <pc:sldMk cId="2567816598" sldId="266"/>
            <ac:spMk id="25" creationId="{4CEA8393-144C-4FCF-9A6C-1102F988A207}"/>
          </ac:spMkLst>
        </pc:spChg>
        <pc:spChg chg="del">
          <ac:chgData name="Rooij - van der Pol, Jennefer de" userId="0e2ae90c-396a-4301-b04b-805c6a7d21bb" providerId="ADAL" clId="{6950D02D-1CDB-49F2-BF54-F7495D32568A}" dt="2019-05-30T07:14:18.549" v="727"/>
          <ac:spMkLst>
            <pc:docMk/>
            <pc:sldMk cId="2567816598" sldId="266"/>
            <ac:spMk id="26" creationId="{60C16A56-CE6C-404F-A1C2-DDC40BFEB34B}"/>
          </ac:spMkLst>
        </pc:spChg>
        <pc:spChg chg="add del">
          <ac:chgData name="Rooij - van der Pol, Jennefer de" userId="0e2ae90c-396a-4301-b04b-805c6a7d21bb" providerId="ADAL" clId="{6950D02D-1CDB-49F2-BF54-F7495D32568A}" dt="2019-05-30T07:15:21.836" v="743" actId="26606"/>
          <ac:spMkLst>
            <pc:docMk/>
            <pc:sldMk cId="2567816598" sldId="266"/>
            <ac:spMk id="30" creationId="{35C31E2E-65FD-40B6-B604-C096F5B75FCF}"/>
          </ac:spMkLst>
        </pc:spChg>
        <pc:spChg chg="add del">
          <ac:chgData name="Rooij - van der Pol, Jennefer de" userId="0e2ae90c-396a-4301-b04b-805c6a7d21bb" providerId="ADAL" clId="{6950D02D-1CDB-49F2-BF54-F7495D32568A}" dt="2019-05-30T07:15:21.836" v="743" actId="26606"/>
          <ac:spMkLst>
            <pc:docMk/>
            <pc:sldMk cId="2567816598" sldId="266"/>
            <ac:spMk id="36" creationId="{A5D193CF-DFF5-4D9E-9479-AFEA04631AD2}"/>
          </ac:spMkLst>
        </pc:spChg>
        <pc:spChg chg="add del">
          <ac:chgData name="Rooij - van der Pol, Jennefer de" userId="0e2ae90c-396a-4301-b04b-805c6a7d21bb" providerId="ADAL" clId="{6950D02D-1CDB-49F2-BF54-F7495D32568A}" dt="2019-05-30T07:15:21.836" v="743" actId="26606"/>
          <ac:spMkLst>
            <pc:docMk/>
            <pc:sldMk cId="2567816598" sldId="266"/>
            <ac:spMk id="38" creationId="{D399AFD5-A2D3-443B-A1A8-FC933DAEEA0A}"/>
          </ac:spMkLst>
        </pc:spChg>
        <pc:spChg chg="add del">
          <ac:chgData name="Rooij - van der Pol, Jennefer de" userId="0e2ae90c-396a-4301-b04b-805c6a7d21bb" providerId="ADAL" clId="{6950D02D-1CDB-49F2-BF54-F7495D32568A}" dt="2019-05-30T07:15:21.836" v="743" actId="26606"/>
          <ac:spMkLst>
            <pc:docMk/>
            <pc:sldMk cId="2567816598" sldId="266"/>
            <ac:spMk id="40" creationId="{1F6153E0-BF99-4257-A3A3-16595490AB29}"/>
          </ac:spMkLst>
        </pc:spChg>
        <pc:spChg chg="add del">
          <ac:chgData name="Rooij - van der Pol, Jennefer de" userId="0e2ae90c-396a-4301-b04b-805c6a7d21bb" providerId="ADAL" clId="{6950D02D-1CDB-49F2-BF54-F7495D32568A}" dt="2019-05-30T07:15:21.836" v="743" actId="26606"/>
          <ac:spMkLst>
            <pc:docMk/>
            <pc:sldMk cId="2567816598" sldId="266"/>
            <ac:spMk id="42" creationId="{60C16A56-CE6C-404F-A1C2-DDC40BFEB34B}"/>
          </ac:spMkLst>
        </pc:spChg>
        <pc:spChg chg="add del">
          <ac:chgData name="Rooij - van der Pol, Jennefer de" userId="0e2ae90c-396a-4301-b04b-805c6a7d21bb" providerId="ADAL" clId="{6950D02D-1CDB-49F2-BF54-F7495D32568A}" dt="2019-05-30T07:15:37.925" v="746" actId="26606"/>
          <ac:spMkLst>
            <pc:docMk/>
            <pc:sldMk cId="2567816598" sldId="266"/>
            <ac:spMk id="51" creationId="{F44B2CE7-FD25-42E3-AB52-73B889FDAC4C}"/>
          </ac:spMkLst>
        </pc:spChg>
        <pc:spChg chg="add del">
          <ac:chgData name="Rooij - van der Pol, Jennefer de" userId="0e2ae90c-396a-4301-b04b-805c6a7d21bb" providerId="ADAL" clId="{6950D02D-1CDB-49F2-BF54-F7495D32568A}" dt="2019-05-30T07:15:37.925" v="746" actId="26606"/>
          <ac:spMkLst>
            <pc:docMk/>
            <pc:sldMk cId="2567816598" sldId="266"/>
            <ac:spMk id="53" creationId="{4CEA8393-144C-4FCF-9A6C-1102F988A207}"/>
          </ac:spMkLst>
        </pc:spChg>
        <pc:spChg chg="add del">
          <ac:chgData name="Rooij - van der Pol, Jennefer de" userId="0e2ae90c-396a-4301-b04b-805c6a7d21bb" providerId="ADAL" clId="{6950D02D-1CDB-49F2-BF54-F7495D32568A}" dt="2019-05-30T07:15:37.925" v="746" actId="26606"/>
          <ac:spMkLst>
            <pc:docMk/>
            <pc:sldMk cId="2567816598" sldId="266"/>
            <ac:spMk id="55" creationId="{35C31E2E-65FD-40B6-B604-C096F5B75FCF}"/>
          </ac:spMkLst>
        </pc:spChg>
        <pc:spChg chg="add del">
          <ac:chgData name="Rooij - van der Pol, Jennefer de" userId="0e2ae90c-396a-4301-b04b-805c6a7d21bb" providerId="ADAL" clId="{6950D02D-1CDB-49F2-BF54-F7495D32568A}" dt="2019-05-30T07:15:37.925" v="746" actId="26606"/>
          <ac:spMkLst>
            <pc:docMk/>
            <pc:sldMk cId="2567816598" sldId="266"/>
            <ac:spMk id="61" creationId="{D34FBC04-57AB-4095-AAB5-728DB56603D1}"/>
          </ac:spMkLst>
        </pc:spChg>
        <pc:spChg chg="add del">
          <ac:chgData name="Rooij - van der Pol, Jennefer de" userId="0e2ae90c-396a-4301-b04b-805c6a7d21bb" providerId="ADAL" clId="{6950D02D-1CDB-49F2-BF54-F7495D32568A}" dt="2019-05-30T07:15:37.925" v="746" actId="26606"/>
          <ac:spMkLst>
            <pc:docMk/>
            <pc:sldMk cId="2567816598" sldId="266"/>
            <ac:spMk id="63" creationId="{F86959FB-5C68-4CF9-AC58-12D3CF3AF24F}"/>
          </ac:spMkLst>
        </pc:spChg>
        <pc:spChg chg="add del">
          <ac:chgData name="Rooij - van der Pol, Jennefer de" userId="0e2ae90c-396a-4301-b04b-805c6a7d21bb" providerId="ADAL" clId="{6950D02D-1CDB-49F2-BF54-F7495D32568A}" dt="2019-05-30T07:15:37.925" v="746" actId="26606"/>
          <ac:spMkLst>
            <pc:docMk/>
            <pc:sldMk cId="2567816598" sldId="266"/>
            <ac:spMk id="65" creationId="{20941E39-22F7-4792-9F18-488C68FEA5F0}"/>
          </ac:spMkLst>
        </pc:spChg>
        <pc:spChg chg="add del">
          <ac:chgData name="Rooij - van der Pol, Jennefer de" userId="0e2ae90c-396a-4301-b04b-805c6a7d21bb" providerId="ADAL" clId="{6950D02D-1CDB-49F2-BF54-F7495D32568A}" dt="2019-05-30T07:15:37.925" v="746" actId="26606"/>
          <ac:spMkLst>
            <pc:docMk/>
            <pc:sldMk cId="2567816598" sldId="266"/>
            <ac:spMk id="67" creationId="{93BE7253-4D33-466B-A636-651F30502155}"/>
          </ac:spMkLst>
        </pc:spChg>
        <pc:spChg chg="add">
          <ac:chgData name="Rooij - van der Pol, Jennefer de" userId="0e2ae90c-396a-4301-b04b-805c6a7d21bb" providerId="ADAL" clId="{6950D02D-1CDB-49F2-BF54-F7495D32568A}" dt="2019-05-30T07:15:37.925" v="746" actId="26606"/>
          <ac:spMkLst>
            <pc:docMk/>
            <pc:sldMk cId="2567816598" sldId="266"/>
            <ac:spMk id="76" creationId="{F44B2CE7-FD25-42E3-AB52-73B889FDAC4C}"/>
          </ac:spMkLst>
        </pc:spChg>
        <pc:spChg chg="add">
          <ac:chgData name="Rooij - van der Pol, Jennefer de" userId="0e2ae90c-396a-4301-b04b-805c6a7d21bb" providerId="ADAL" clId="{6950D02D-1CDB-49F2-BF54-F7495D32568A}" dt="2019-05-30T07:15:37.925" v="746" actId="26606"/>
          <ac:spMkLst>
            <pc:docMk/>
            <pc:sldMk cId="2567816598" sldId="266"/>
            <ac:spMk id="78" creationId="{4CEA8393-144C-4FCF-9A6C-1102F988A207}"/>
          </ac:spMkLst>
        </pc:spChg>
        <pc:spChg chg="add">
          <ac:chgData name="Rooij - van der Pol, Jennefer de" userId="0e2ae90c-396a-4301-b04b-805c6a7d21bb" providerId="ADAL" clId="{6950D02D-1CDB-49F2-BF54-F7495D32568A}" dt="2019-05-30T07:15:37.925" v="746" actId="26606"/>
          <ac:spMkLst>
            <pc:docMk/>
            <pc:sldMk cId="2567816598" sldId="266"/>
            <ac:spMk id="80" creationId="{35C31E2E-65FD-40B6-B604-C096F5B75FCF}"/>
          </ac:spMkLst>
        </pc:spChg>
        <pc:spChg chg="add">
          <ac:chgData name="Rooij - van der Pol, Jennefer de" userId="0e2ae90c-396a-4301-b04b-805c6a7d21bb" providerId="ADAL" clId="{6950D02D-1CDB-49F2-BF54-F7495D32568A}" dt="2019-05-30T07:15:37.925" v="746" actId="26606"/>
          <ac:spMkLst>
            <pc:docMk/>
            <pc:sldMk cId="2567816598" sldId="266"/>
            <ac:spMk id="86" creationId="{CFFC7534-D2DC-4722-9610-A8D548B1A80C}"/>
          </ac:spMkLst>
        </pc:spChg>
        <pc:spChg chg="add">
          <ac:chgData name="Rooij - van der Pol, Jennefer de" userId="0e2ae90c-396a-4301-b04b-805c6a7d21bb" providerId="ADAL" clId="{6950D02D-1CDB-49F2-BF54-F7495D32568A}" dt="2019-05-30T07:15:37.925" v="746" actId="26606"/>
          <ac:spMkLst>
            <pc:docMk/>
            <pc:sldMk cId="2567816598" sldId="266"/>
            <ac:spMk id="88" creationId="{AE722E31-088F-4298-A111-83EF79556BB4}"/>
          </ac:spMkLst>
        </pc:spChg>
        <pc:spChg chg="add">
          <ac:chgData name="Rooij - van der Pol, Jennefer de" userId="0e2ae90c-396a-4301-b04b-805c6a7d21bb" providerId="ADAL" clId="{6950D02D-1CDB-49F2-BF54-F7495D32568A}" dt="2019-05-30T07:15:37.925" v="746" actId="26606"/>
          <ac:spMkLst>
            <pc:docMk/>
            <pc:sldMk cId="2567816598" sldId="266"/>
            <ac:spMk id="90" creationId="{8FC7CA02-3F31-4224-9678-A88447A38945}"/>
          </ac:spMkLst>
        </pc:spChg>
        <pc:spChg chg="add">
          <ac:chgData name="Rooij - van der Pol, Jennefer de" userId="0e2ae90c-396a-4301-b04b-805c6a7d21bb" providerId="ADAL" clId="{6950D02D-1CDB-49F2-BF54-F7495D32568A}" dt="2019-05-30T07:15:37.925" v="746" actId="26606"/>
          <ac:spMkLst>
            <pc:docMk/>
            <pc:sldMk cId="2567816598" sldId="266"/>
            <ac:spMk id="92" creationId="{F8C1FA76-2206-46D9-95A5-775468E92B89}"/>
          </ac:spMkLst>
        </pc:spChg>
        <pc:grpChg chg="del">
          <ac:chgData name="Rooij - van der Pol, Jennefer de" userId="0e2ae90c-396a-4301-b04b-805c6a7d21bb" providerId="ADAL" clId="{6950D02D-1CDB-49F2-BF54-F7495D32568A}" dt="2019-05-30T07:14:18.549" v="727"/>
          <ac:grpSpMkLst>
            <pc:docMk/>
            <pc:sldMk cId="2567816598" sldId="266"/>
            <ac:grpSpMk id="16" creationId="{A97B9141-8535-472D-B922-E499D77F8CFD}"/>
          </ac:grpSpMkLst>
        </pc:grpChg>
        <pc:grpChg chg="del">
          <ac:chgData name="Rooij - van der Pol, Jennefer de" userId="0e2ae90c-396a-4301-b04b-805c6a7d21bb" providerId="ADAL" clId="{6950D02D-1CDB-49F2-BF54-F7495D32568A}" dt="2019-05-30T07:14:18.549" v="727"/>
          <ac:grpSpMkLst>
            <pc:docMk/>
            <pc:sldMk cId="2567816598" sldId="266"/>
            <ac:grpSpMk id="28" creationId="{07E5451F-66A4-42A9-944B-F73FAAE44025}"/>
          </ac:grpSpMkLst>
        </pc:grpChg>
        <pc:grpChg chg="add del">
          <ac:chgData name="Rooij - van der Pol, Jennefer de" userId="0e2ae90c-396a-4301-b04b-805c6a7d21bb" providerId="ADAL" clId="{6950D02D-1CDB-49F2-BF54-F7495D32568A}" dt="2019-05-30T07:15:21.836" v="743" actId="26606"/>
          <ac:grpSpMkLst>
            <pc:docMk/>
            <pc:sldMk cId="2567816598" sldId="266"/>
            <ac:grpSpMk id="32" creationId="{A97B9141-8535-472D-B922-E499D77F8CFD}"/>
          </ac:grpSpMkLst>
        </pc:grpChg>
        <pc:grpChg chg="add del">
          <ac:chgData name="Rooij - van der Pol, Jennefer de" userId="0e2ae90c-396a-4301-b04b-805c6a7d21bb" providerId="ADAL" clId="{6950D02D-1CDB-49F2-BF54-F7495D32568A}" dt="2019-05-30T07:15:21.836" v="743" actId="26606"/>
          <ac:grpSpMkLst>
            <pc:docMk/>
            <pc:sldMk cId="2567816598" sldId="266"/>
            <ac:grpSpMk id="44" creationId="{07E5451F-66A4-42A9-944B-F73FAAE44025}"/>
          </ac:grpSpMkLst>
        </pc:grpChg>
        <pc:grpChg chg="add del">
          <ac:chgData name="Rooij - van der Pol, Jennefer de" userId="0e2ae90c-396a-4301-b04b-805c6a7d21bb" providerId="ADAL" clId="{6950D02D-1CDB-49F2-BF54-F7495D32568A}" dt="2019-05-30T07:15:37.925" v="746" actId="26606"/>
          <ac:grpSpMkLst>
            <pc:docMk/>
            <pc:sldMk cId="2567816598" sldId="266"/>
            <ac:grpSpMk id="57" creationId="{A97B9141-8535-472D-B922-E499D77F8CFD}"/>
          </ac:grpSpMkLst>
        </pc:grpChg>
        <pc:grpChg chg="add del">
          <ac:chgData name="Rooij - van der Pol, Jennefer de" userId="0e2ae90c-396a-4301-b04b-805c6a7d21bb" providerId="ADAL" clId="{6950D02D-1CDB-49F2-BF54-F7495D32568A}" dt="2019-05-30T07:15:37.925" v="746" actId="26606"/>
          <ac:grpSpMkLst>
            <pc:docMk/>
            <pc:sldMk cId="2567816598" sldId="266"/>
            <ac:grpSpMk id="69" creationId="{249A8E0B-540E-4FFF-A9D3-1CCDAA4E8B13}"/>
          </ac:grpSpMkLst>
        </pc:grpChg>
        <pc:grpChg chg="add">
          <ac:chgData name="Rooij - van der Pol, Jennefer de" userId="0e2ae90c-396a-4301-b04b-805c6a7d21bb" providerId="ADAL" clId="{6950D02D-1CDB-49F2-BF54-F7495D32568A}" dt="2019-05-30T07:15:37.925" v="746" actId="26606"/>
          <ac:grpSpMkLst>
            <pc:docMk/>
            <pc:sldMk cId="2567816598" sldId="266"/>
            <ac:grpSpMk id="82" creationId="{A97B9141-8535-472D-B922-E499D77F8CFD}"/>
          </ac:grpSpMkLst>
        </pc:grpChg>
        <pc:grpChg chg="add">
          <ac:chgData name="Rooij - van der Pol, Jennefer de" userId="0e2ae90c-396a-4301-b04b-805c6a7d21bb" providerId="ADAL" clId="{6950D02D-1CDB-49F2-BF54-F7495D32568A}" dt="2019-05-30T07:15:37.925" v="746" actId="26606"/>
          <ac:grpSpMkLst>
            <pc:docMk/>
            <pc:sldMk cId="2567816598" sldId="266"/>
            <ac:grpSpMk id="94" creationId="{0320E753-2761-4BF3-884D-CD5C1D82DD7A}"/>
          </ac:grpSpMkLst>
        </pc:grpChg>
        <pc:picChg chg="add mod">
          <ac:chgData name="Rooij - van der Pol, Jennefer de" userId="0e2ae90c-396a-4301-b04b-805c6a7d21bb" providerId="ADAL" clId="{6950D02D-1CDB-49F2-BF54-F7495D32568A}" dt="2019-05-30T07:15:59.107" v="748" actId="14100"/>
          <ac:picMkLst>
            <pc:docMk/>
            <pc:sldMk cId="2567816598" sldId="266"/>
            <ac:picMk id="4" creationId="{6F752334-11BA-4621-BC45-D475073DE64C}"/>
          </ac:picMkLst>
        </pc:picChg>
        <pc:picChg chg="del mod">
          <ac:chgData name="Rooij - van der Pol, Jennefer de" userId="0e2ae90c-396a-4301-b04b-805c6a7d21bb" providerId="ADAL" clId="{6950D02D-1CDB-49F2-BF54-F7495D32568A}" dt="2019-05-30T07:15:02.425" v="738" actId="478"/>
          <ac:picMkLst>
            <pc:docMk/>
            <pc:sldMk cId="2567816598" sldId="266"/>
            <ac:picMk id="21" creationId="{5A6E9CD8-202F-4E1B-8EC1-9E46084208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5/29/2019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30">
            <a:extLst>
              <a:ext uri="{FF2B5EF4-FFF2-40B4-BE49-F238E27FC236}">
                <a16:creationId xmlns:a16="http://schemas.microsoft.com/office/drawing/2014/main" id="{F44B2CE7-FD25-42E3-AB52-73B889FD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2">
            <a:extLst>
              <a:ext uri="{FF2B5EF4-FFF2-40B4-BE49-F238E27FC236}">
                <a16:creationId xmlns:a16="http://schemas.microsoft.com/office/drawing/2014/main" id="{4CEA8393-144C-4FCF-9A6C-1102F988A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34">
            <a:extLst>
              <a:ext uri="{FF2B5EF4-FFF2-40B4-BE49-F238E27FC236}">
                <a16:creationId xmlns:a16="http://schemas.microsoft.com/office/drawing/2014/main" id="{35C31E2E-65FD-40B6-B604-C096F5B75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36">
            <a:extLst>
              <a:ext uri="{FF2B5EF4-FFF2-40B4-BE49-F238E27FC236}">
                <a16:creationId xmlns:a16="http://schemas.microsoft.com/office/drawing/2014/main" id="{A97B9141-8535-472D-B922-E499D77F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05CD65F-BF66-4468-B683-A882ED3D2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51A7AF1-716F-4EC1-9804-7539576FB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Rectangle 40">
            <a:extLst>
              <a:ext uri="{FF2B5EF4-FFF2-40B4-BE49-F238E27FC236}">
                <a16:creationId xmlns:a16="http://schemas.microsoft.com/office/drawing/2014/main" id="{CFFC7534-D2DC-4722-9610-A8D548B1A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Rectangle 42">
            <a:extLst>
              <a:ext uri="{FF2B5EF4-FFF2-40B4-BE49-F238E27FC236}">
                <a16:creationId xmlns:a16="http://schemas.microsoft.com/office/drawing/2014/main" id="{AE722E31-088F-4298-A111-83EF79556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44">
            <a:extLst>
              <a:ext uri="{FF2B5EF4-FFF2-40B4-BE49-F238E27FC236}">
                <a16:creationId xmlns:a16="http://schemas.microsoft.com/office/drawing/2014/main" id="{8FC7CA02-3F31-4224-9678-A88447A38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6ECA9C-AB41-4460-8AC6-373016BA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220" y="905025"/>
            <a:ext cx="4615180" cy="30013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8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Let’s do business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1D0AB25-4E85-4FBD-8255-540156C7C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220" y="4339869"/>
            <a:ext cx="4615180" cy="66876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44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Welkom</a:t>
            </a:r>
          </a:p>
        </p:txBody>
      </p:sp>
      <p:pic>
        <p:nvPicPr>
          <p:cNvPr id="8" name="Afbeelding 7" descr="Afbeelding met teken&#10;&#10;Automatisch gegenereerde beschrijving">
            <a:extLst>
              <a:ext uri="{FF2B5EF4-FFF2-40B4-BE49-F238E27FC236}">
                <a16:creationId xmlns:a16="http://schemas.microsoft.com/office/drawing/2014/main" id="{52CB472F-5159-4B13-A2EB-FC9C485E2C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99" y="1245642"/>
            <a:ext cx="5462001" cy="3999593"/>
          </a:xfrm>
          <a:prstGeom prst="rect">
            <a:avLst/>
          </a:prstGeom>
        </p:spPr>
      </p:pic>
      <p:sp>
        <p:nvSpPr>
          <p:cNvPr id="60" name="Rectangle 46">
            <a:extLst>
              <a:ext uri="{FF2B5EF4-FFF2-40B4-BE49-F238E27FC236}">
                <a16:creationId xmlns:a16="http://schemas.microsoft.com/office/drawing/2014/main" id="{F8C1FA76-2206-46D9-95A5-775468E9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48">
            <a:extLst>
              <a:ext uri="{FF2B5EF4-FFF2-40B4-BE49-F238E27FC236}">
                <a16:creationId xmlns:a16="http://schemas.microsoft.com/office/drawing/2014/main" id="{0320E753-2761-4BF3-884D-CD5C1D82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A2299C3-C2A2-43E0-8DD2-3769CEA3C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DA5719C-F946-4F77-99CE-530DD81E8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386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F44B2CE7-FD25-42E3-AB52-73B889FD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CEA8393-144C-4FCF-9A6C-1102F988A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5C31E2E-65FD-40B6-B604-C096F5B75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97B9141-8535-472D-B922-E499D77F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05CD65F-BF66-4468-B683-A882ED3D2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251A7AF1-716F-4EC1-9804-7539576FB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5D193CF-DFF5-4D9E-9479-AFEA04631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399AFD5-A2D3-443B-A1A8-FC933DAEE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F6153E0-BF99-4257-A3A3-16595490A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2EDAF2-2FA2-40DB-92F0-D4920D1E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017" y="1806130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Voorwoord</a:t>
            </a:r>
            <a:r>
              <a:rPr lang="en-US" sz="44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 </a:t>
            </a:r>
            <a:br>
              <a:rPr lang="en-US" sz="44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</a:br>
            <a:r>
              <a:rPr lang="en-US" sz="44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van de </a:t>
            </a:r>
            <a:r>
              <a:rPr lang="en-US" sz="44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voorzitter</a:t>
            </a:r>
            <a:r>
              <a:rPr lang="en-US" sz="44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 </a:t>
            </a:r>
            <a:br>
              <a:rPr lang="en-US" sz="44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</a:br>
            <a:endParaRPr lang="en-US" sz="4400" dirty="0">
              <a:blipFill dpi="0" rotWithShape="1">
                <a:blip r:embed="rId4">
                  <a:extLst/>
                </a:blip>
                <a:srcRect/>
                <a:tile tx="6350" ty="-127000" sx="65000" sy="64000" flip="none" algn="tl"/>
              </a:blipFill>
            </a:endParaRPr>
          </a:p>
        </p:txBody>
      </p: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3F06894B-AFE7-49D5-A648-B8E1F3C581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345" t="-2" r="21140" b="3"/>
          <a:stretch/>
        </p:blipFill>
        <p:spPr>
          <a:xfrm>
            <a:off x="1063083" y="1420336"/>
            <a:ext cx="3158389" cy="3980118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60C16A56-CE6C-404F-A1C2-DDC40BFE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7E5451F-66A4-42A9-944B-F73FAAE44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53FCA22-5971-4A95-BE0E-ECCFB0EBB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414D598E-CAC2-4C14-A91E-C65E5E3B0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94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44B2CE7-FD25-42E3-AB52-73B889FD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EA8393-144C-4FCF-9A6C-1102F988A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C31E2E-65FD-40B6-B604-C096F5B75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7B9141-8535-472D-B922-E499D77F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05CD65F-BF66-4468-B683-A882ED3D2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51A7AF1-716F-4EC1-9804-7539576FB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A5D193CF-DFF5-4D9E-9479-AFEA04631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9AFD5-A2D3-443B-A1A8-FC933DAEE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6153E0-BF99-4257-A3A3-16595490A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2DBEE3-83D9-4E74-9E26-44712EF7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Bestuursleden</a:t>
            </a:r>
            <a:r>
              <a:rPr lang="en-US" sz="44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44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stellen</a:t>
            </a:r>
            <a:r>
              <a:rPr lang="en-US" sz="44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44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zich</a:t>
            </a:r>
            <a:r>
              <a:rPr lang="en-US" sz="44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44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voor</a:t>
            </a:r>
            <a:endParaRPr lang="en-US" sz="4400" dirty="0">
              <a:blipFill dpi="0" rotWithShape="1">
                <a:blip r:embed="rId4">
                  <a:extLst/>
                </a:blip>
                <a:srcRect/>
                <a:tile tx="6350" ty="-127000" sx="65000" sy="64000" flip="none" algn="tl"/>
              </a:blipFill>
            </a:endParaRPr>
          </a:p>
        </p:txBody>
      </p: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1989AAF1-72B0-4C78-980A-A576274D6F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868" y="1936917"/>
            <a:ext cx="3075051" cy="2909506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0C16A56-CE6C-404F-A1C2-DDC40BFE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7E5451F-66A4-42A9-944B-F73FAAE44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53FCA22-5971-4A95-BE0E-ECCFB0EBB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14D598E-CAC2-4C14-A91E-C65E5E3B0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27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44B2CE7-FD25-42E3-AB52-73B889FD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EA8393-144C-4FCF-9A6C-1102F988A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C31E2E-65FD-40B6-B604-C096F5B75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7B9141-8535-472D-B922-E499D77F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5CD65F-BF66-4468-B683-A882ED3D2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51A7AF1-716F-4EC1-9804-7539576FB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5D193CF-DFF5-4D9E-9479-AFEA04631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99AFD5-A2D3-443B-A1A8-FC933DAEE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6153E0-BF99-4257-A3A3-16595490A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2DBEE3-83D9-4E74-9E26-44712EF7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017" y="551572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Gemeente</a:t>
            </a:r>
            <a:r>
              <a:rPr lang="en-US" sz="44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 </a:t>
            </a:r>
            <a:br>
              <a:rPr lang="en-US" sz="44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</a:br>
            <a:r>
              <a:rPr lang="en-US" sz="44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aan</a:t>
            </a:r>
            <a:r>
              <a:rPr lang="en-US" sz="44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 het </a:t>
            </a:r>
            <a:r>
              <a:rPr lang="en-US" sz="44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woord</a:t>
            </a:r>
            <a:endParaRPr lang="en-US" sz="4400" dirty="0">
              <a:blipFill dpi="0" rotWithShape="1">
                <a:blip r:embed="rId4">
                  <a:extLst/>
                </a:blip>
                <a:srcRect/>
                <a:tile tx="6350" ty="-127000" sx="65000" sy="64000" flip="none" algn="tl"/>
              </a:blipFill>
            </a:endParaRPr>
          </a:p>
        </p:txBody>
      </p: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1989AAF1-72B0-4C78-980A-A576274D6F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480" y="1915578"/>
            <a:ext cx="2279595" cy="298963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0C16A56-CE6C-404F-A1C2-DDC40BFE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E5451F-66A4-42A9-944B-F73FAAE44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0" name="Oval 31">
              <a:extLst>
                <a:ext uri="{FF2B5EF4-FFF2-40B4-BE49-F238E27FC236}">
                  <a16:creationId xmlns:a16="http://schemas.microsoft.com/office/drawing/2014/main" id="{453FCA22-5971-4A95-BE0E-ECCFB0EBB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14D598E-CAC2-4C14-A91E-C65E5E3B0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7CFD7D67-9814-4CA7-83FE-DB6BC8750AE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9600" y="3627328"/>
            <a:ext cx="43910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9F40AABF-2585-4B31-9A5E-C20B0EAD3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C3541D0E-C75C-4A01-9F99-BAB8270DD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2410D8BE-D9C1-43AF-80DE-0D3A13929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4BA5202-DE00-4016-A7F3-E210E5D5A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1442CB6-139E-41DB-BEC7-49DF2BAC1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FEE86EB-8A88-442D-AABD-4089E09D4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6" name="Rectangle 22">
            <a:extLst>
              <a:ext uri="{FF2B5EF4-FFF2-40B4-BE49-F238E27FC236}">
                <a16:creationId xmlns:a16="http://schemas.microsoft.com/office/drawing/2014/main" id="{E47F53A7-F576-47C8-B856-F99E9A291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E45493EA-0A9C-4B36-9969-4BF1C1526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3F1470A8-47DE-4C92-95C0-7B5CF75BD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2DBEE3-83D9-4E74-9E26-44712EF7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Kennismaken</a:t>
            </a:r>
            <a:r>
              <a:rPr lang="en-US" sz="44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: </a:t>
            </a:r>
            <a:br>
              <a:rPr lang="en-US" sz="44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</a:br>
            <a:r>
              <a:rPr lang="en-US" sz="44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hoe </a:t>
            </a:r>
            <a:r>
              <a:rPr lang="en-US" sz="44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doen</a:t>
            </a:r>
            <a:r>
              <a:rPr lang="en-US" sz="44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 we </a:t>
            </a:r>
            <a:r>
              <a:rPr lang="en-US" sz="44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dat</a:t>
            </a:r>
            <a:r>
              <a:rPr lang="en-US" sz="44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?</a:t>
            </a: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2F4B22C1-A8D1-49F4-B356-4E928B7B3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30">
            <a:extLst>
              <a:ext uri="{FF2B5EF4-FFF2-40B4-BE49-F238E27FC236}">
                <a16:creationId xmlns:a16="http://schemas.microsoft.com/office/drawing/2014/main" id="{64B4DA4D-D8EC-4EB4-A359-1E11446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99BF16E-88EA-4C22-8BAA-14799788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2A1ECCB-3E0B-4B78-BAAB-B424DCEB2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Afbeelding 4" descr="Afbeelding met binnen, muur, vrouw, persoon&#10;&#10;Automatisch gegenereerde beschrijving">
            <a:extLst>
              <a:ext uri="{FF2B5EF4-FFF2-40B4-BE49-F238E27FC236}">
                <a16:creationId xmlns:a16="http://schemas.microsoft.com/office/drawing/2014/main" id="{B398D880-04C0-444E-9FCC-83ACF543E7D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196" y="1738107"/>
            <a:ext cx="4200090" cy="330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8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F44B2CE7-FD25-42E3-AB52-73B889FD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CEA8393-144C-4FCF-9A6C-1102F988A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5C31E2E-65FD-40B6-B604-C096F5B75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5">
            <a:extLst>
              <a:ext uri="{FF2B5EF4-FFF2-40B4-BE49-F238E27FC236}">
                <a16:creationId xmlns:a16="http://schemas.microsoft.com/office/drawing/2014/main" id="{A97B9141-8535-472D-B922-E499D77F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5CD65F-BF66-4468-B683-A882ED3D2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251A7AF1-716F-4EC1-9804-7539576FB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5D193CF-DFF5-4D9E-9479-AFEA04631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D399AFD5-A2D3-443B-A1A8-FC933DAEE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1F6153E0-BF99-4257-A3A3-16595490A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2DBEE3-83D9-4E74-9E26-44712EF7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Huisvestingsplan</a:t>
            </a:r>
            <a:endParaRPr lang="en-US" sz="4400" dirty="0">
              <a:blipFill dpi="0" rotWithShape="1">
                <a:blip r:embed="rId4">
                  <a:extLst/>
                </a:blip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60C16A56-CE6C-404F-A1C2-DDC40BFE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E5451F-66A4-42A9-944B-F73FAAE44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53FCA22-5971-4A95-BE0E-ECCFB0EBB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14D598E-CAC2-4C14-A91E-C65E5E3B0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4E82AB-7F3D-4185-99C5-96C9679E618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3164" y="1332015"/>
            <a:ext cx="3019771" cy="40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3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888D8AF1-59E3-4E28-B3EB-165D5DC88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FF81E8-2964-43DD-9BF9-86ADABBF3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2ABE0552-64A5-4BFF-8DBC-6CA30DD72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36F094-FD6C-4CAC-AC97-88B0AE80C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A13566E-B1F4-4544-9C02-D9F0A54BC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255665-1DF2-4DDA-A13F-9F326B3A5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2" name="Rectangle 18">
            <a:extLst>
              <a:ext uri="{FF2B5EF4-FFF2-40B4-BE49-F238E27FC236}">
                <a16:creationId xmlns:a16="http://schemas.microsoft.com/office/drawing/2014/main" id="{578BB25B-4DBD-4E4F-B100-10994DEA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7E7D9064-D7BB-499C-8F3F-85A7D3672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3A31763C-2356-4307-A8D0-248B51CE2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2DBEE3-83D9-4E74-9E26-44712EF7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600" kern="1200" cap="none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PAUZE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5464F3-A9F2-4B5F-8202-B10B70432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79E9A4-961E-4C91-81D3-C635EBF97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2D8AC53A-96F9-4B3F-9E17-0F9FAAC27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5D97F20-0E0D-41EB-B87E-ADD535E85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Afbeelding 4" descr="Afbeelding met binnen&#10;&#10;Automatisch gegenereerde beschrijving">
            <a:extLst>
              <a:ext uri="{FF2B5EF4-FFF2-40B4-BE49-F238E27FC236}">
                <a16:creationId xmlns:a16="http://schemas.microsoft.com/office/drawing/2014/main" id="{D15BF530-10B8-4603-BA53-379C30B9B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054" y="1482700"/>
            <a:ext cx="38100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9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F44B2CE7-FD25-42E3-AB52-73B889FD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CEA8393-144C-4FCF-9A6C-1102F988A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5C31E2E-65FD-40B6-B604-C096F5B75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7B9141-8535-472D-B922-E499D77F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5CD65F-BF66-4468-B683-A882ED3D2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251A7AF1-716F-4EC1-9804-7539576FB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5D193CF-DFF5-4D9E-9479-AFEA04631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99AFD5-A2D3-443B-A1A8-FC933DAEE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6153E0-BF99-4257-A3A3-16595490A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2DBEE3-83D9-4E74-9E26-44712EF7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Brainstormsessie</a:t>
            </a:r>
            <a:endParaRPr lang="en-US" sz="4400" dirty="0">
              <a:blipFill dpi="0" rotWithShape="1">
                <a:blip r:embed="rId4">
                  <a:extLst/>
                </a:blip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C16A56-CE6C-404F-A1C2-DDC40BFE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E5451F-66A4-42A9-944B-F73FAAE44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53FCA22-5971-4A95-BE0E-ECCFB0EBB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14D598E-CAC2-4C14-A91E-C65E5E3B0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5A6E9CD8-202F-4E1B-8EC1-9E4608420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5" y="1432765"/>
            <a:ext cx="2558810" cy="39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5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F44B2CE7-FD25-42E3-AB52-73B889FD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CEA8393-144C-4FCF-9A6C-1102F988A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5C31E2E-65FD-40B6-B604-C096F5B75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97B9141-8535-472D-B922-E499D77F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05CD65F-BF66-4468-B683-A882ED3D2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51A7AF1-716F-4EC1-9804-7539576FB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CFFC7534-D2DC-4722-9610-A8D548B1A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E722E31-088F-4298-A111-83EF79556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FC7CA02-3F31-4224-9678-A88447A38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2DBEE3-83D9-4E74-9E26-44712EF7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220" y="1054100"/>
            <a:ext cx="4615180" cy="37360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Napraten</a:t>
            </a:r>
            <a:endParaRPr lang="en-US" sz="4400" dirty="0">
              <a:blipFill dpi="0" rotWithShape="1">
                <a:blip r:embed="rId4">
                  <a:extLst/>
                </a:blip>
                <a:srcRect/>
                <a:tile tx="6350" ty="-127000" sx="65000" sy="64000" flip="none" algn="tl"/>
              </a:blipFill>
            </a:endParaRPr>
          </a:p>
        </p:txBody>
      </p:sp>
      <p:pic>
        <p:nvPicPr>
          <p:cNvPr id="4" name="Afbeelding 3" descr="Afbeelding met binnen&#10;&#10;Automatisch gegenereerde beschrijving">
            <a:extLst>
              <a:ext uri="{FF2B5EF4-FFF2-40B4-BE49-F238E27FC236}">
                <a16:creationId xmlns:a16="http://schemas.microsoft.com/office/drawing/2014/main" id="{6F752334-11BA-4621-BC45-D475073DE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404" y="1658840"/>
            <a:ext cx="5149596" cy="3378134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F8C1FA76-2206-46D9-95A5-775468E9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320E753-2761-4BF3-884D-CD5C1D82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A2299C3-C2A2-43E0-8DD2-3769CEA3C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DA5719C-F946-4F77-99CE-530DD81E8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816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</Words>
  <Application>Microsoft Office PowerPoint</Application>
  <PresentationFormat>Breedbeeld</PresentationFormat>
  <Paragraphs>10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Rockwell Extra Bold</vt:lpstr>
      <vt:lpstr>Wingdings</vt:lpstr>
      <vt:lpstr>Houttype</vt:lpstr>
      <vt:lpstr>Let’s do business</vt:lpstr>
      <vt:lpstr>Voorwoord  van de voorzitter  </vt:lpstr>
      <vt:lpstr>Bestuursleden stellen zich voor</vt:lpstr>
      <vt:lpstr>Gemeente  aan het woord</vt:lpstr>
      <vt:lpstr>Kennismaken:  hoe doen we dat?</vt:lpstr>
      <vt:lpstr>Huisvestingsplan</vt:lpstr>
      <vt:lpstr>PAUZE</vt:lpstr>
      <vt:lpstr>Brainstormsessie</vt:lpstr>
      <vt:lpstr>Napraten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do business</dc:title>
  <dc:creator>Rooij - van der Pol, Jennefer de</dc:creator>
  <cp:lastModifiedBy>Rooij - van der Pol, Jennefer de</cp:lastModifiedBy>
  <cp:revision>1</cp:revision>
  <dcterms:created xsi:type="dcterms:W3CDTF">2019-05-30T07:15:21Z</dcterms:created>
  <dcterms:modified xsi:type="dcterms:W3CDTF">2019-05-30T07:18:53Z</dcterms:modified>
</cp:coreProperties>
</file>